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6"/>
  </p:notesMasterIdLst>
  <p:sldIdLst>
    <p:sldId id="378" r:id="rId5"/>
    <p:sldId id="256" r:id="rId6"/>
    <p:sldId id="301" r:id="rId7"/>
    <p:sldId id="258" r:id="rId8"/>
    <p:sldId id="302" r:id="rId9"/>
    <p:sldId id="304" r:id="rId10"/>
    <p:sldId id="303" r:id="rId11"/>
    <p:sldId id="305" r:id="rId12"/>
    <p:sldId id="306" r:id="rId13"/>
    <p:sldId id="307" r:id="rId14"/>
    <p:sldId id="310" r:id="rId15"/>
    <p:sldId id="308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4" r:id="rId24"/>
    <p:sldId id="363" r:id="rId25"/>
    <p:sldId id="365" r:id="rId26"/>
    <p:sldId id="366" r:id="rId27"/>
    <p:sldId id="367" r:id="rId28"/>
    <p:sldId id="368" r:id="rId29"/>
    <p:sldId id="309" r:id="rId30"/>
    <p:sldId id="312" r:id="rId31"/>
    <p:sldId id="313" r:id="rId32"/>
    <p:sldId id="353" r:id="rId33"/>
    <p:sldId id="354" r:id="rId34"/>
    <p:sldId id="314" r:id="rId35"/>
    <p:sldId id="355" r:id="rId36"/>
    <p:sldId id="369" r:id="rId37"/>
    <p:sldId id="370" r:id="rId38"/>
    <p:sldId id="371" r:id="rId39"/>
    <p:sldId id="372" r:id="rId40"/>
    <p:sldId id="318" r:id="rId41"/>
    <p:sldId id="319" r:id="rId42"/>
    <p:sldId id="320" r:id="rId43"/>
    <p:sldId id="321" r:id="rId44"/>
    <p:sldId id="323" r:id="rId45"/>
    <p:sldId id="322" r:id="rId46"/>
    <p:sldId id="324" r:id="rId47"/>
    <p:sldId id="332" r:id="rId48"/>
    <p:sldId id="333" r:id="rId49"/>
    <p:sldId id="331" r:id="rId50"/>
    <p:sldId id="373" r:id="rId51"/>
    <p:sldId id="337" r:id="rId52"/>
    <p:sldId id="325" r:id="rId53"/>
    <p:sldId id="334" r:id="rId54"/>
    <p:sldId id="326" r:id="rId55"/>
    <p:sldId id="335" r:id="rId56"/>
    <p:sldId id="336" r:id="rId57"/>
    <p:sldId id="338" r:id="rId58"/>
    <p:sldId id="327" r:id="rId59"/>
    <p:sldId id="339" r:id="rId60"/>
    <p:sldId id="340" r:id="rId61"/>
    <p:sldId id="328" r:id="rId62"/>
    <p:sldId id="341" r:id="rId63"/>
    <p:sldId id="342" r:id="rId64"/>
    <p:sldId id="329" r:id="rId65"/>
    <p:sldId id="343" r:id="rId66"/>
    <p:sldId id="344" r:id="rId67"/>
    <p:sldId id="330" r:id="rId68"/>
    <p:sldId id="345" r:id="rId69"/>
    <p:sldId id="346" r:id="rId70"/>
    <p:sldId id="374" r:id="rId71"/>
    <p:sldId id="375" r:id="rId72"/>
    <p:sldId id="377" r:id="rId73"/>
    <p:sldId id="376" r:id="rId74"/>
    <p:sldId id="347" r:id="rId75"/>
    <p:sldId id="348" r:id="rId76"/>
    <p:sldId id="349" r:id="rId77"/>
    <p:sldId id="350" r:id="rId78"/>
    <p:sldId id="260" r:id="rId79"/>
    <p:sldId id="268" r:id="rId80"/>
    <p:sldId id="266" r:id="rId81"/>
    <p:sldId id="267" r:id="rId82"/>
    <p:sldId id="271" r:id="rId83"/>
    <p:sldId id="274" r:id="rId84"/>
    <p:sldId id="275" r:id="rId85"/>
    <p:sldId id="352" r:id="rId86"/>
    <p:sldId id="351" r:id="rId87"/>
    <p:sldId id="276" r:id="rId88"/>
    <p:sldId id="278" r:id="rId89"/>
    <p:sldId id="279" r:id="rId90"/>
    <p:sldId id="280" r:id="rId91"/>
    <p:sldId id="281" r:id="rId92"/>
    <p:sldId id="283" r:id="rId93"/>
    <p:sldId id="379" r:id="rId94"/>
    <p:sldId id="298" r:id="rId9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E5B4D-8448-6540-88DA-60FC00479011}" v="39" dt="2025-09-24T09:27:23.585"/>
    <p1510:client id="{6BA4219F-9E26-5525-3A47-5DC39EB57C5F}" v="81" dt="2025-09-25T07:55:17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ek van der Linde" userId="S::lind0096@hz.nl::7f77cdff-8cbf-47c2-a9d1-3e66ac64c359" providerId="AD" clId="Web-{084E5B4D-8448-6540-88DA-60FC00479011}"/>
    <pc:docChg chg="addSld modSld">
      <pc:chgData name="Loek van der Linde" userId="S::lind0096@hz.nl::7f77cdff-8cbf-47c2-a9d1-3e66ac64c359" providerId="AD" clId="Web-{084E5B4D-8448-6540-88DA-60FC00479011}" dt="2025-09-24T09:27:19.991" v="21"/>
      <pc:docMkLst>
        <pc:docMk/>
      </pc:docMkLst>
      <pc:sldChg chg="delSp">
        <pc:chgData name="Loek van der Linde" userId="S::lind0096@hz.nl::7f77cdff-8cbf-47c2-a9d1-3e66ac64c359" providerId="AD" clId="Web-{084E5B4D-8448-6540-88DA-60FC00479011}" dt="2025-09-24T09:15:30.022" v="18"/>
        <pc:sldMkLst>
          <pc:docMk/>
          <pc:sldMk cId="2440393037" sldId="329"/>
        </pc:sldMkLst>
        <pc:inkChg chg="del">
          <ac:chgData name="Loek van der Linde" userId="S::lind0096@hz.nl::7f77cdff-8cbf-47c2-a9d1-3e66ac64c359" providerId="AD" clId="Web-{084E5B4D-8448-6540-88DA-60FC00479011}" dt="2025-09-24T09:15:30.022" v="18"/>
          <ac:inkMkLst>
            <pc:docMk/>
            <pc:sldMk cId="2440393037" sldId="329"/>
            <ac:inkMk id="7" creationId="{49114E4B-5C03-4592-811D-CCD162699AC9}"/>
          </ac:inkMkLst>
        </pc:inkChg>
      </pc:sldChg>
      <pc:sldChg chg="delSp">
        <pc:chgData name="Loek van der Linde" userId="S::lind0096@hz.nl::7f77cdff-8cbf-47c2-a9d1-3e66ac64c359" providerId="AD" clId="Web-{084E5B4D-8448-6540-88DA-60FC00479011}" dt="2025-09-24T09:13:53.915" v="17"/>
        <pc:sldMkLst>
          <pc:docMk/>
          <pc:sldMk cId="2289214046" sldId="338"/>
        </pc:sldMkLst>
        <pc:inkChg chg="del">
          <ac:chgData name="Loek van der Linde" userId="S::lind0096@hz.nl::7f77cdff-8cbf-47c2-a9d1-3e66ac64c359" providerId="AD" clId="Web-{084E5B4D-8448-6540-88DA-60FC00479011}" dt="2025-09-24T09:13:53.915" v="17"/>
          <ac:inkMkLst>
            <pc:docMk/>
            <pc:sldMk cId="2289214046" sldId="338"/>
            <ac:inkMk id="2" creationId="{545FC696-342F-4CCB-B9C8-93E6731EC818}"/>
          </ac:inkMkLst>
        </pc:inkChg>
      </pc:sldChg>
      <pc:sldChg chg="modSp">
        <pc:chgData name="Loek van der Linde" userId="S::lind0096@hz.nl::7f77cdff-8cbf-47c2-a9d1-3e66ac64c359" providerId="AD" clId="Web-{084E5B4D-8448-6540-88DA-60FC00479011}" dt="2025-09-24T09:17:17.292" v="19" actId="20577"/>
        <pc:sldMkLst>
          <pc:docMk/>
          <pc:sldMk cId="3146915608" sldId="349"/>
        </pc:sldMkLst>
        <pc:spChg chg="mod">
          <ac:chgData name="Loek van der Linde" userId="S::lind0096@hz.nl::7f77cdff-8cbf-47c2-a9d1-3e66ac64c359" providerId="AD" clId="Web-{084E5B4D-8448-6540-88DA-60FC00479011}" dt="2025-09-24T09:17:17.292" v="19" actId="20577"/>
          <ac:spMkLst>
            <pc:docMk/>
            <pc:sldMk cId="3146915608" sldId="349"/>
            <ac:spMk id="3" creationId="{EA05F9F0-555D-6628-D6E3-0260540E0DA3}"/>
          </ac:spMkLst>
        </pc:spChg>
      </pc:sldChg>
      <pc:sldChg chg="delSp">
        <pc:chgData name="Loek van der Linde" userId="S::lind0096@hz.nl::7f77cdff-8cbf-47c2-a9d1-3e66ac64c359" providerId="AD" clId="Web-{084E5B4D-8448-6540-88DA-60FC00479011}" dt="2025-09-24T09:10:53.268" v="16"/>
        <pc:sldMkLst>
          <pc:docMk/>
          <pc:sldMk cId="2905865341" sldId="355"/>
        </pc:sldMkLst>
        <pc:inkChg chg="del">
          <ac:chgData name="Loek van der Linde" userId="S::lind0096@hz.nl::7f77cdff-8cbf-47c2-a9d1-3e66ac64c359" providerId="AD" clId="Web-{084E5B4D-8448-6540-88DA-60FC00479011}" dt="2025-09-24T09:10:53.268" v="16"/>
          <ac:inkMkLst>
            <pc:docMk/>
            <pc:sldMk cId="2905865341" sldId="355"/>
            <ac:inkMk id="7" creationId="{133A0278-0014-4C88-9331-9E1E59B1B554}"/>
          </ac:inkMkLst>
        </pc:inkChg>
      </pc:sldChg>
      <pc:sldChg chg="addSp modSp">
        <pc:chgData name="Loek van der Linde" userId="S::lind0096@hz.nl::7f77cdff-8cbf-47c2-a9d1-3e66ac64c359" providerId="AD" clId="Web-{084E5B4D-8448-6540-88DA-60FC00479011}" dt="2025-09-24T09:10:11.189" v="15"/>
        <pc:sldMkLst>
          <pc:docMk/>
          <pc:sldMk cId="2331234676" sldId="358"/>
        </pc:sldMkLst>
        <pc:spChg chg="add mod">
          <ac:chgData name="Loek van der Linde" userId="S::lind0096@hz.nl::7f77cdff-8cbf-47c2-a9d1-3e66ac64c359" providerId="AD" clId="Web-{084E5B4D-8448-6540-88DA-60FC00479011}" dt="2025-09-24T09:10:11.189" v="15"/>
          <ac:spMkLst>
            <pc:docMk/>
            <pc:sldMk cId="2331234676" sldId="358"/>
            <ac:spMk id="3" creationId="{3208EE56-EAF7-629B-537B-36A5D1F29E17}"/>
          </ac:spMkLst>
        </pc:spChg>
      </pc:sldChg>
      <pc:sldChg chg="modSp">
        <pc:chgData name="Loek van der Linde" userId="S::lind0096@hz.nl::7f77cdff-8cbf-47c2-a9d1-3e66ac64c359" providerId="AD" clId="Web-{084E5B4D-8448-6540-88DA-60FC00479011}" dt="2025-09-24T09:09:35.204" v="12" actId="20577"/>
        <pc:sldMkLst>
          <pc:docMk/>
          <pc:sldMk cId="98180158" sldId="378"/>
        </pc:sldMkLst>
        <pc:spChg chg="mod">
          <ac:chgData name="Loek van der Linde" userId="S::lind0096@hz.nl::7f77cdff-8cbf-47c2-a9d1-3e66ac64c359" providerId="AD" clId="Web-{084E5B4D-8448-6540-88DA-60FC00479011}" dt="2025-09-24T09:09:35.204" v="12" actId="20577"/>
          <ac:spMkLst>
            <pc:docMk/>
            <pc:sldMk cId="98180158" sldId="378"/>
            <ac:spMk id="9" creationId="{80374751-4BAB-458B-9FB4-7659032ECDCB}"/>
          </ac:spMkLst>
        </pc:spChg>
      </pc:sldChg>
      <pc:sldChg chg="addSp modSp add replId">
        <pc:chgData name="Loek van der Linde" userId="S::lind0096@hz.nl::7f77cdff-8cbf-47c2-a9d1-3e66ac64c359" providerId="AD" clId="Web-{084E5B4D-8448-6540-88DA-60FC00479011}" dt="2025-09-24T09:27:19.991" v="21"/>
        <pc:sldMkLst>
          <pc:docMk/>
          <pc:sldMk cId="2975509010" sldId="379"/>
        </pc:sldMkLst>
        <pc:picChg chg="add mod">
          <ac:chgData name="Loek van der Linde" userId="S::lind0096@hz.nl::7f77cdff-8cbf-47c2-a9d1-3e66ac64c359" providerId="AD" clId="Web-{084E5B4D-8448-6540-88DA-60FC00479011}" dt="2025-09-24T09:27:19.991" v="21"/>
          <ac:picMkLst>
            <pc:docMk/>
            <pc:sldMk cId="2975509010" sldId="379"/>
            <ac:picMk id="2" creationId="{03A0F59B-6261-63CF-4D73-B5883CEA17F7}"/>
          </ac:picMkLst>
        </pc:picChg>
      </pc:sldChg>
    </pc:docChg>
  </pc:docChgLst>
  <pc:docChgLst>
    <pc:chgData name="Loek van der Linde" userId="S::lind0096@hz.nl::7f77cdff-8cbf-47c2-a9d1-3e66ac64c359" providerId="AD" clId="Web-{6BA4219F-9E26-5525-3A47-5DC39EB57C5F}"/>
    <pc:docChg chg="modSld">
      <pc:chgData name="Loek van der Linde" userId="S::lind0096@hz.nl::7f77cdff-8cbf-47c2-a9d1-3e66ac64c359" providerId="AD" clId="Web-{6BA4219F-9E26-5525-3A47-5DC39EB57C5F}" dt="2025-09-25T07:55:17.107" v="48" actId="1076"/>
      <pc:docMkLst>
        <pc:docMk/>
      </pc:docMkLst>
      <pc:sldChg chg="modSp">
        <pc:chgData name="Loek van der Linde" userId="S::lind0096@hz.nl::7f77cdff-8cbf-47c2-a9d1-3e66ac64c359" providerId="AD" clId="Web-{6BA4219F-9E26-5525-3A47-5DC39EB57C5F}" dt="2025-09-25T07:50:47.702" v="45" actId="20577"/>
        <pc:sldMkLst>
          <pc:docMk/>
          <pc:sldMk cId="4115727357" sldId="301"/>
        </pc:sldMkLst>
        <pc:spChg chg="mod">
          <ac:chgData name="Loek van der Linde" userId="S::lind0096@hz.nl::7f77cdff-8cbf-47c2-a9d1-3e66ac64c359" providerId="AD" clId="Web-{6BA4219F-9E26-5525-3A47-5DC39EB57C5F}" dt="2025-09-25T07:50:47.702" v="45" actId="20577"/>
          <ac:spMkLst>
            <pc:docMk/>
            <pc:sldMk cId="4115727357" sldId="301"/>
            <ac:spMk id="3" creationId="{A0B35DB7-6C93-D888-56B4-1EF94E87E2D6}"/>
          </ac:spMkLst>
        </pc:spChg>
      </pc:sldChg>
      <pc:sldChg chg="modSp">
        <pc:chgData name="Loek van der Linde" userId="S::lind0096@hz.nl::7f77cdff-8cbf-47c2-a9d1-3e66ac64c359" providerId="AD" clId="Web-{6BA4219F-9E26-5525-3A47-5DC39EB57C5F}" dt="2025-09-25T07:51:06.296" v="46" actId="20577"/>
        <pc:sldMkLst>
          <pc:docMk/>
          <pc:sldMk cId="322204714" sldId="304"/>
        </pc:sldMkLst>
        <pc:spChg chg="mod">
          <ac:chgData name="Loek van der Linde" userId="S::lind0096@hz.nl::7f77cdff-8cbf-47c2-a9d1-3e66ac64c359" providerId="AD" clId="Web-{6BA4219F-9E26-5525-3A47-5DC39EB57C5F}" dt="2025-09-25T07:51:06.296" v="46" actId="20577"/>
          <ac:spMkLst>
            <pc:docMk/>
            <pc:sldMk cId="322204714" sldId="304"/>
            <ac:spMk id="7" creationId="{C74FD3A3-6F6F-8D68-6DA9-3DF91C535127}"/>
          </ac:spMkLst>
        </pc:spChg>
      </pc:sldChg>
      <pc:sldChg chg="modSp">
        <pc:chgData name="Loek van der Linde" userId="S::lind0096@hz.nl::7f77cdff-8cbf-47c2-a9d1-3e66ac64c359" providerId="AD" clId="Web-{6BA4219F-9E26-5525-3A47-5DC39EB57C5F}" dt="2025-09-25T07:55:17.107" v="48" actId="1076"/>
        <pc:sldMkLst>
          <pc:docMk/>
          <pc:sldMk cId="3544554895" sldId="310"/>
        </pc:sldMkLst>
        <pc:picChg chg="mod">
          <ac:chgData name="Loek van der Linde" userId="S::lind0096@hz.nl::7f77cdff-8cbf-47c2-a9d1-3e66ac64c359" providerId="AD" clId="Web-{6BA4219F-9E26-5525-3A47-5DC39EB57C5F}" dt="2025-09-25T07:55:10.904" v="47" actId="1076"/>
          <ac:picMkLst>
            <pc:docMk/>
            <pc:sldMk cId="3544554895" sldId="310"/>
            <ac:picMk id="8" creationId="{DEE5EC3B-B1A4-DC29-1C13-7260439D5BD5}"/>
          </ac:picMkLst>
        </pc:picChg>
        <pc:picChg chg="mod">
          <ac:chgData name="Loek van der Linde" userId="S::lind0096@hz.nl::7f77cdff-8cbf-47c2-a9d1-3e66ac64c359" providerId="AD" clId="Web-{6BA4219F-9E26-5525-3A47-5DC39EB57C5F}" dt="2025-09-25T07:55:17.107" v="48" actId="1076"/>
          <ac:picMkLst>
            <pc:docMk/>
            <pc:sldMk cId="3544554895" sldId="310"/>
            <ac:picMk id="12" creationId="{4E7E3AE2-E6D2-9808-A20D-1A334C49A7E1}"/>
          </ac:picMkLst>
        </pc:picChg>
      </pc:sldChg>
      <pc:sldChg chg="modSp">
        <pc:chgData name="Loek van der Linde" userId="S::lind0096@hz.nl::7f77cdff-8cbf-47c2-a9d1-3e66ac64c359" providerId="AD" clId="Web-{6BA4219F-9E26-5525-3A47-5DC39EB57C5F}" dt="2025-09-25T07:49:43.965" v="26" actId="20577"/>
        <pc:sldMkLst>
          <pc:docMk/>
          <pc:sldMk cId="98180158" sldId="378"/>
        </pc:sldMkLst>
        <pc:spChg chg="mod">
          <ac:chgData name="Loek van der Linde" userId="S::lind0096@hz.nl::7f77cdff-8cbf-47c2-a9d1-3e66ac64c359" providerId="AD" clId="Web-{6BA4219F-9E26-5525-3A47-5DC39EB57C5F}" dt="2025-09-25T07:49:43.965" v="26" actId="20577"/>
          <ac:spMkLst>
            <pc:docMk/>
            <pc:sldMk cId="98180158" sldId="378"/>
            <ac:spMk id="9" creationId="{80374751-4BAB-458B-9FB4-7659032ECDCB}"/>
          </ac:spMkLst>
        </pc:spChg>
      </pc:sldChg>
    </pc:docChg>
  </pc:docChgLst>
  <pc:docChgLst>
    <pc:chgData clId="Web-{084E5B4D-8448-6540-88DA-60FC00479011}"/>
    <pc:docChg chg="modSld">
      <pc:chgData name="" userId="" providerId="" clId="Web-{084E5B4D-8448-6540-88DA-60FC00479011}" dt="2025-09-24T09:09:11.704" v="0" actId="20577"/>
      <pc:docMkLst>
        <pc:docMk/>
      </pc:docMkLst>
      <pc:sldChg chg="modSp">
        <pc:chgData name="" userId="" providerId="" clId="Web-{084E5B4D-8448-6540-88DA-60FC00479011}" dt="2025-09-24T09:09:11.704" v="0" actId="20577"/>
        <pc:sldMkLst>
          <pc:docMk/>
          <pc:sldMk cId="98180158" sldId="378"/>
        </pc:sldMkLst>
        <pc:spChg chg="mod">
          <ac:chgData name="" userId="" providerId="" clId="Web-{084E5B4D-8448-6540-88DA-60FC00479011}" dt="2025-09-24T09:09:11.704" v="0" actId="20577"/>
          <ac:spMkLst>
            <pc:docMk/>
            <pc:sldMk cId="98180158" sldId="378"/>
            <ac:spMk id="9" creationId="{80374751-4BAB-458B-9FB4-7659032ECDCB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A577E-F56D-481C-A6F1-3E64BAD4F04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15A3FC8-00DE-4005-96A7-372DAF88189F}">
      <dgm:prSet phldrT="[Text]"/>
      <dgm:spPr/>
      <dgm:t>
        <a:bodyPr/>
        <a:lstStyle/>
        <a:p>
          <a:r>
            <a:rPr lang="en-US" dirty="0"/>
            <a:t>Scenarios</a:t>
          </a:r>
          <a:endParaRPr lang="nl-NL" dirty="0"/>
        </a:p>
      </dgm:t>
    </dgm:pt>
    <dgm:pt modelId="{913401CD-AF08-4F6F-AA3B-9CFF90152311}" type="parTrans" cxnId="{52EFD46B-1727-45D9-9966-95C2A5894191}">
      <dgm:prSet/>
      <dgm:spPr/>
      <dgm:t>
        <a:bodyPr/>
        <a:lstStyle/>
        <a:p>
          <a:endParaRPr lang="nl-NL"/>
        </a:p>
      </dgm:t>
    </dgm:pt>
    <dgm:pt modelId="{197CA542-917A-4CD8-AD8E-EB2CBEC02129}" type="sibTrans" cxnId="{52EFD46B-1727-45D9-9966-95C2A5894191}">
      <dgm:prSet/>
      <dgm:spPr/>
      <dgm:t>
        <a:bodyPr/>
        <a:lstStyle/>
        <a:p>
          <a:endParaRPr lang="nl-NL"/>
        </a:p>
      </dgm:t>
    </dgm:pt>
    <dgm:pt modelId="{C5AA2444-8B73-43AB-805C-8FC15D30EA6A}">
      <dgm:prSet phldrT="[Text]"/>
      <dgm:spPr/>
      <dgm:t>
        <a:bodyPr/>
        <a:lstStyle/>
        <a:p>
          <a:r>
            <a:rPr lang="en-US" dirty="0"/>
            <a:t>Logical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E6AEA900-D757-4F00-8EBB-D68AE3EA3777}" type="parTrans" cxnId="{522B7300-A589-41C6-ADDB-3C7689805661}">
      <dgm:prSet/>
      <dgm:spPr/>
      <dgm:t>
        <a:bodyPr/>
        <a:lstStyle/>
        <a:p>
          <a:endParaRPr lang="nl-NL"/>
        </a:p>
      </dgm:t>
    </dgm:pt>
    <dgm:pt modelId="{64CA5455-449E-46D5-9E91-5C4E807DDE90}" type="sibTrans" cxnId="{522B7300-A589-41C6-ADDB-3C7689805661}">
      <dgm:prSet/>
      <dgm:spPr/>
      <dgm:t>
        <a:bodyPr/>
        <a:lstStyle/>
        <a:p>
          <a:endParaRPr lang="nl-NL"/>
        </a:p>
      </dgm:t>
    </dgm:pt>
    <dgm:pt modelId="{B7754FFC-6305-40EC-AEC4-C428087167BE}">
      <dgm:prSet phldrT="[Text]"/>
      <dgm:spPr/>
      <dgm:t>
        <a:bodyPr/>
        <a:lstStyle/>
        <a:p>
          <a:r>
            <a:rPr lang="en-US" dirty="0"/>
            <a:t>Development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F01BAD98-E56C-4FDF-BC6C-6BF1DB76EAAF}" type="parTrans" cxnId="{1244A810-D7E6-4266-A70F-2AEBA37E8BB5}">
      <dgm:prSet/>
      <dgm:spPr/>
      <dgm:t>
        <a:bodyPr/>
        <a:lstStyle/>
        <a:p>
          <a:endParaRPr lang="nl-NL"/>
        </a:p>
      </dgm:t>
    </dgm:pt>
    <dgm:pt modelId="{554FD437-1F55-4B79-BDC1-0A16AE85F688}" type="sibTrans" cxnId="{1244A810-D7E6-4266-A70F-2AEBA37E8BB5}">
      <dgm:prSet/>
      <dgm:spPr/>
      <dgm:t>
        <a:bodyPr/>
        <a:lstStyle/>
        <a:p>
          <a:endParaRPr lang="nl-NL"/>
        </a:p>
      </dgm:t>
    </dgm:pt>
    <dgm:pt modelId="{74BE9D25-3B89-4B06-9E6B-EA11AE450EC3}">
      <dgm:prSet phldrT="[Text]"/>
      <dgm:spPr/>
      <dgm:t>
        <a:bodyPr/>
        <a:lstStyle/>
        <a:p>
          <a:r>
            <a:rPr lang="en-US" dirty="0"/>
            <a:t>Process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E2D1FF4C-0C65-46BA-BA6C-5CF7760AC299}" type="parTrans" cxnId="{A8F02FEF-5B03-4F8A-9DE1-41C751027C14}">
      <dgm:prSet/>
      <dgm:spPr/>
      <dgm:t>
        <a:bodyPr/>
        <a:lstStyle/>
        <a:p>
          <a:endParaRPr lang="nl-NL"/>
        </a:p>
      </dgm:t>
    </dgm:pt>
    <dgm:pt modelId="{A52CC6CF-54C4-4753-B020-BBAD55B31505}" type="sibTrans" cxnId="{A8F02FEF-5B03-4F8A-9DE1-41C751027C14}">
      <dgm:prSet/>
      <dgm:spPr/>
      <dgm:t>
        <a:bodyPr/>
        <a:lstStyle/>
        <a:p>
          <a:endParaRPr lang="nl-NL"/>
        </a:p>
      </dgm:t>
    </dgm:pt>
    <dgm:pt modelId="{F14C055E-9203-4C17-85EC-AF5379DCC1EF}">
      <dgm:prSet phldrT="[Text]"/>
      <dgm:spPr/>
      <dgm:t>
        <a:bodyPr/>
        <a:lstStyle/>
        <a:p>
          <a:r>
            <a:rPr lang="en-US" dirty="0"/>
            <a:t>Physical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A591AFD6-1A78-405F-BFA2-0FAC841FD5E3}" type="parTrans" cxnId="{64129320-EA1F-4C78-9456-F743AA80209B}">
      <dgm:prSet/>
      <dgm:spPr/>
      <dgm:t>
        <a:bodyPr/>
        <a:lstStyle/>
        <a:p>
          <a:endParaRPr lang="nl-NL"/>
        </a:p>
      </dgm:t>
    </dgm:pt>
    <dgm:pt modelId="{0C5B845C-038F-437C-BA07-86BA9CBC00FF}" type="sibTrans" cxnId="{64129320-EA1F-4C78-9456-F743AA80209B}">
      <dgm:prSet/>
      <dgm:spPr/>
      <dgm:t>
        <a:bodyPr/>
        <a:lstStyle/>
        <a:p>
          <a:endParaRPr lang="nl-NL"/>
        </a:p>
      </dgm:t>
    </dgm:pt>
    <dgm:pt modelId="{A05D7040-4C4C-44BB-8487-312FCFBBF742}" type="pres">
      <dgm:prSet presAssocID="{76CA577E-F56D-481C-A6F1-3E64BAD4F04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40D806-3A3C-4B00-9718-84EAE8091435}" type="pres">
      <dgm:prSet presAssocID="{76CA577E-F56D-481C-A6F1-3E64BAD4F040}" presName="matrix" presStyleCnt="0"/>
      <dgm:spPr/>
    </dgm:pt>
    <dgm:pt modelId="{F2BE506F-0665-4ADB-A4B6-001F8A0D1255}" type="pres">
      <dgm:prSet presAssocID="{76CA577E-F56D-481C-A6F1-3E64BAD4F040}" presName="tile1" presStyleLbl="node1" presStyleIdx="0" presStyleCnt="4"/>
      <dgm:spPr/>
    </dgm:pt>
    <dgm:pt modelId="{EE3C93F2-2351-4856-BFD2-1F9B887B5940}" type="pres">
      <dgm:prSet presAssocID="{76CA577E-F56D-481C-A6F1-3E64BAD4F04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08D9A4-79F6-4E44-9B9A-65F6808FECFD}" type="pres">
      <dgm:prSet presAssocID="{76CA577E-F56D-481C-A6F1-3E64BAD4F040}" presName="tile2" presStyleLbl="node1" presStyleIdx="1" presStyleCnt="4"/>
      <dgm:spPr/>
    </dgm:pt>
    <dgm:pt modelId="{3EFDDEDF-A64A-417A-A2C4-AB5ADEF7F825}" type="pres">
      <dgm:prSet presAssocID="{76CA577E-F56D-481C-A6F1-3E64BAD4F04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FB4CE2E-1D63-488A-BDE0-509B41F3B167}" type="pres">
      <dgm:prSet presAssocID="{76CA577E-F56D-481C-A6F1-3E64BAD4F040}" presName="tile3" presStyleLbl="node1" presStyleIdx="2" presStyleCnt="4"/>
      <dgm:spPr/>
    </dgm:pt>
    <dgm:pt modelId="{1A909E54-4F13-4256-8990-DE4E155D11AE}" type="pres">
      <dgm:prSet presAssocID="{76CA577E-F56D-481C-A6F1-3E64BAD4F04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78E083E-365E-43F4-B44A-FBD612498F25}" type="pres">
      <dgm:prSet presAssocID="{76CA577E-F56D-481C-A6F1-3E64BAD4F040}" presName="tile4" presStyleLbl="node1" presStyleIdx="3" presStyleCnt="4"/>
      <dgm:spPr/>
    </dgm:pt>
    <dgm:pt modelId="{ED0FD349-8CEA-4F5C-8E14-124226C083FF}" type="pres">
      <dgm:prSet presAssocID="{76CA577E-F56D-481C-A6F1-3E64BAD4F04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E7185F8-2550-4106-BA07-C7AB9B7FECD3}" type="pres">
      <dgm:prSet presAssocID="{76CA577E-F56D-481C-A6F1-3E64BAD4F040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22B7300-A589-41C6-ADDB-3C7689805661}" srcId="{915A3FC8-00DE-4005-96A7-372DAF88189F}" destId="{C5AA2444-8B73-43AB-805C-8FC15D30EA6A}" srcOrd="0" destOrd="0" parTransId="{E6AEA900-D757-4F00-8EBB-D68AE3EA3777}" sibTransId="{64CA5455-449E-46D5-9E91-5C4E807DDE90}"/>
    <dgm:cxn modelId="{6D26EA06-6FFC-4ACD-9741-B38457D11973}" type="presOf" srcId="{76CA577E-F56D-481C-A6F1-3E64BAD4F040}" destId="{A05D7040-4C4C-44BB-8487-312FCFBBF742}" srcOrd="0" destOrd="0" presId="urn:microsoft.com/office/officeart/2005/8/layout/matrix1"/>
    <dgm:cxn modelId="{751CC409-681D-49ED-B21C-7776AE94C636}" type="presOf" srcId="{F14C055E-9203-4C17-85EC-AF5379DCC1EF}" destId="{ED0FD349-8CEA-4F5C-8E14-124226C083FF}" srcOrd="1" destOrd="0" presId="urn:microsoft.com/office/officeart/2005/8/layout/matrix1"/>
    <dgm:cxn modelId="{1244A810-D7E6-4266-A70F-2AEBA37E8BB5}" srcId="{915A3FC8-00DE-4005-96A7-372DAF88189F}" destId="{B7754FFC-6305-40EC-AEC4-C428087167BE}" srcOrd="1" destOrd="0" parTransId="{F01BAD98-E56C-4FDF-BC6C-6BF1DB76EAAF}" sibTransId="{554FD437-1F55-4B79-BDC1-0A16AE85F688}"/>
    <dgm:cxn modelId="{F466B214-004E-4DB5-9412-0032C309A5F3}" type="presOf" srcId="{C5AA2444-8B73-43AB-805C-8FC15D30EA6A}" destId="{EE3C93F2-2351-4856-BFD2-1F9B887B5940}" srcOrd="1" destOrd="0" presId="urn:microsoft.com/office/officeart/2005/8/layout/matrix1"/>
    <dgm:cxn modelId="{64129320-EA1F-4C78-9456-F743AA80209B}" srcId="{915A3FC8-00DE-4005-96A7-372DAF88189F}" destId="{F14C055E-9203-4C17-85EC-AF5379DCC1EF}" srcOrd="3" destOrd="0" parTransId="{A591AFD6-1A78-405F-BFA2-0FAC841FD5E3}" sibTransId="{0C5B845C-038F-437C-BA07-86BA9CBC00FF}"/>
    <dgm:cxn modelId="{8D298233-1CAF-47E9-8335-9C8ABD0ADD68}" type="presOf" srcId="{B7754FFC-6305-40EC-AEC4-C428087167BE}" destId="{C908D9A4-79F6-4E44-9B9A-65F6808FECFD}" srcOrd="0" destOrd="0" presId="urn:microsoft.com/office/officeart/2005/8/layout/matrix1"/>
    <dgm:cxn modelId="{52EFD46B-1727-45D9-9966-95C2A5894191}" srcId="{76CA577E-F56D-481C-A6F1-3E64BAD4F040}" destId="{915A3FC8-00DE-4005-96A7-372DAF88189F}" srcOrd="0" destOrd="0" parTransId="{913401CD-AF08-4F6F-AA3B-9CFF90152311}" sibTransId="{197CA542-917A-4CD8-AD8E-EB2CBEC02129}"/>
    <dgm:cxn modelId="{5E4BB457-F885-4A6D-BE6C-5E5291E2AB3D}" type="presOf" srcId="{74BE9D25-3B89-4B06-9E6B-EA11AE450EC3}" destId="{0FB4CE2E-1D63-488A-BDE0-509B41F3B167}" srcOrd="0" destOrd="0" presId="urn:microsoft.com/office/officeart/2005/8/layout/matrix1"/>
    <dgm:cxn modelId="{0737E77F-0D90-4794-B943-9AF989F8F746}" type="presOf" srcId="{B7754FFC-6305-40EC-AEC4-C428087167BE}" destId="{3EFDDEDF-A64A-417A-A2C4-AB5ADEF7F825}" srcOrd="1" destOrd="0" presId="urn:microsoft.com/office/officeart/2005/8/layout/matrix1"/>
    <dgm:cxn modelId="{53AE68AE-D779-4091-9CA1-B3E091CBD35A}" type="presOf" srcId="{F14C055E-9203-4C17-85EC-AF5379DCC1EF}" destId="{C78E083E-365E-43F4-B44A-FBD612498F25}" srcOrd="0" destOrd="0" presId="urn:microsoft.com/office/officeart/2005/8/layout/matrix1"/>
    <dgm:cxn modelId="{BFF516B0-F954-40D3-8462-48EE93156A33}" type="presOf" srcId="{74BE9D25-3B89-4B06-9E6B-EA11AE450EC3}" destId="{1A909E54-4F13-4256-8990-DE4E155D11AE}" srcOrd="1" destOrd="0" presId="urn:microsoft.com/office/officeart/2005/8/layout/matrix1"/>
    <dgm:cxn modelId="{00A07DDE-30B9-4FC8-BDFB-778A21D8FC04}" type="presOf" srcId="{C5AA2444-8B73-43AB-805C-8FC15D30EA6A}" destId="{F2BE506F-0665-4ADB-A4B6-001F8A0D1255}" srcOrd="0" destOrd="0" presId="urn:microsoft.com/office/officeart/2005/8/layout/matrix1"/>
    <dgm:cxn modelId="{A8F02FEF-5B03-4F8A-9DE1-41C751027C14}" srcId="{915A3FC8-00DE-4005-96A7-372DAF88189F}" destId="{74BE9D25-3B89-4B06-9E6B-EA11AE450EC3}" srcOrd="2" destOrd="0" parTransId="{E2D1FF4C-0C65-46BA-BA6C-5CF7760AC299}" sibTransId="{A52CC6CF-54C4-4753-B020-BBAD55B31505}"/>
    <dgm:cxn modelId="{69328DF5-2B31-40B8-B2D5-6EDABF6C7186}" type="presOf" srcId="{915A3FC8-00DE-4005-96A7-372DAF88189F}" destId="{6E7185F8-2550-4106-BA07-C7AB9B7FECD3}" srcOrd="0" destOrd="0" presId="urn:microsoft.com/office/officeart/2005/8/layout/matrix1"/>
    <dgm:cxn modelId="{B923D7C1-8FBD-447C-94A0-AA77D3E2C24B}" type="presParOf" srcId="{A05D7040-4C4C-44BB-8487-312FCFBBF742}" destId="{2040D806-3A3C-4B00-9718-84EAE8091435}" srcOrd="0" destOrd="0" presId="urn:microsoft.com/office/officeart/2005/8/layout/matrix1"/>
    <dgm:cxn modelId="{8128E98F-AF76-4FA5-9EF0-08142EBB06FD}" type="presParOf" srcId="{2040D806-3A3C-4B00-9718-84EAE8091435}" destId="{F2BE506F-0665-4ADB-A4B6-001F8A0D1255}" srcOrd="0" destOrd="0" presId="urn:microsoft.com/office/officeart/2005/8/layout/matrix1"/>
    <dgm:cxn modelId="{53E17CA0-CE21-4322-89E1-672B966CD15E}" type="presParOf" srcId="{2040D806-3A3C-4B00-9718-84EAE8091435}" destId="{EE3C93F2-2351-4856-BFD2-1F9B887B5940}" srcOrd="1" destOrd="0" presId="urn:microsoft.com/office/officeart/2005/8/layout/matrix1"/>
    <dgm:cxn modelId="{E72B9EA8-1B9B-4512-81CA-6F74E92EB7E8}" type="presParOf" srcId="{2040D806-3A3C-4B00-9718-84EAE8091435}" destId="{C908D9A4-79F6-4E44-9B9A-65F6808FECFD}" srcOrd="2" destOrd="0" presId="urn:microsoft.com/office/officeart/2005/8/layout/matrix1"/>
    <dgm:cxn modelId="{54380D53-847D-4480-A17C-96125C229CE7}" type="presParOf" srcId="{2040D806-3A3C-4B00-9718-84EAE8091435}" destId="{3EFDDEDF-A64A-417A-A2C4-AB5ADEF7F825}" srcOrd="3" destOrd="0" presId="urn:microsoft.com/office/officeart/2005/8/layout/matrix1"/>
    <dgm:cxn modelId="{89AE4051-8C8C-47D4-BFBF-B3C7FB46B477}" type="presParOf" srcId="{2040D806-3A3C-4B00-9718-84EAE8091435}" destId="{0FB4CE2E-1D63-488A-BDE0-509B41F3B167}" srcOrd="4" destOrd="0" presId="urn:microsoft.com/office/officeart/2005/8/layout/matrix1"/>
    <dgm:cxn modelId="{BB60ECCE-74C7-416D-8789-7152F5C09DC3}" type="presParOf" srcId="{2040D806-3A3C-4B00-9718-84EAE8091435}" destId="{1A909E54-4F13-4256-8990-DE4E155D11AE}" srcOrd="5" destOrd="0" presId="urn:microsoft.com/office/officeart/2005/8/layout/matrix1"/>
    <dgm:cxn modelId="{FD681BB0-58C1-4048-B60D-93459696F589}" type="presParOf" srcId="{2040D806-3A3C-4B00-9718-84EAE8091435}" destId="{C78E083E-365E-43F4-B44A-FBD612498F25}" srcOrd="6" destOrd="0" presId="urn:microsoft.com/office/officeart/2005/8/layout/matrix1"/>
    <dgm:cxn modelId="{B2A13830-E637-4895-A646-3F3C96DDE9E7}" type="presParOf" srcId="{2040D806-3A3C-4B00-9718-84EAE8091435}" destId="{ED0FD349-8CEA-4F5C-8E14-124226C083FF}" srcOrd="7" destOrd="0" presId="urn:microsoft.com/office/officeart/2005/8/layout/matrix1"/>
    <dgm:cxn modelId="{F6718378-12E7-4A1B-A18C-05CF5D41ED17}" type="presParOf" srcId="{A05D7040-4C4C-44BB-8487-312FCFBBF742}" destId="{6E7185F8-2550-4106-BA07-C7AB9B7FECD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CA577E-F56D-481C-A6F1-3E64BAD4F04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15A3FC8-00DE-4005-96A7-372DAF88189F}">
      <dgm:prSet phldrT="[Text]"/>
      <dgm:spPr/>
      <dgm:t>
        <a:bodyPr/>
        <a:lstStyle/>
        <a:p>
          <a:r>
            <a:rPr lang="en-US" dirty="0"/>
            <a:t>Real life events</a:t>
          </a:r>
          <a:endParaRPr lang="nl-NL" dirty="0"/>
        </a:p>
      </dgm:t>
    </dgm:pt>
    <dgm:pt modelId="{913401CD-AF08-4F6F-AA3B-9CFF90152311}" type="parTrans" cxnId="{52EFD46B-1727-45D9-9966-95C2A5894191}">
      <dgm:prSet/>
      <dgm:spPr/>
      <dgm:t>
        <a:bodyPr/>
        <a:lstStyle/>
        <a:p>
          <a:endParaRPr lang="nl-NL"/>
        </a:p>
      </dgm:t>
    </dgm:pt>
    <dgm:pt modelId="{197CA542-917A-4CD8-AD8E-EB2CBEC02129}" type="sibTrans" cxnId="{52EFD46B-1727-45D9-9966-95C2A5894191}">
      <dgm:prSet/>
      <dgm:spPr/>
      <dgm:t>
        <a:bodyPr/>
        <a:lstStyle/>
        <a:p>
          <a:endParaRPr lang="nl-NL"/>
        </a:p>
      </dgm:t>
    </dgm:pt>
    <dgm:pt modelId="{C5AA2444-8B73-43AB-805C-8FC15D30EA6A}">
      <dgm:prSet phldrT="[Text]"/>
      <dgm:spPr/>
      <dgm:t>
        <a:bodyPr/>
        <a:lstStyle/>
        <a:p>
          <a:r>
            <a:rPr lang="en-US" dirty="0"/>
            <a:t>External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E6AEA900-D757-4F00-8EBB-D68AE3EA3777}" type="parTrans" cxnId="{522B7300-A589-41C6-ADDB-3C7689805661}">
      <dgm:prSet/>
      <dgm:spPr/>
      <dgm:t>
        <a:bodyPr/>
        <a:lstStyle/>
        <a:p>
          <a:endParaRPr lang="nl-NL"/>
        </a:p>
      </dgm:t>
    </dgm:pt>
    <dgm:pt modelId="{64CA5455-449E-46D5-9E91-5C4E807DDE90}" type="sibTrans" cxnId="{522B7300-A589-41C6-ADDB-3C7689805661}">
      <dgm:prSet/>
      <dgm:spPr/>
      <dgm:t>
        <a:bodyPr/>
        <a:lstStyle/>
        <a:p>
          <a:endParaRPr lang="nl-NL"/>
        </a:p>
      </dgm:t>
    </dgm:pt>
    <dgm:pt modelId="{B7754FFC-6305-40EC-AEC4-C428087167BE}">
      <dgm:prSet phldrT="[Text]"/>
      <dgm:spPr/>
      <dgm:t>
        <a:bodyPr/>
        <a:lstStyle/>
        <a:p>
          <a:r>
            <a:rPr lang="en-US" dirty="0"/>
            <a:t>Structural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F01BAD98-E56C-4FDF-BC6C-6BF1DB76EAAF}" type="parTrans" cxnId="{1244A810-D7E6-4266-A70F-2AEBA37E8BB5}">
      <dgm:prSet/>
      <dgm:spPr/>
      <dgm:t>
        <a:bodyPr/>
        <a:lstStyle/>
        <a:p>
          <a:endParaRPr lang="nl-NL"/>
        </a:p>
      </dgm:t>
    </dgm:pt>
    <dgm:pt modelId="{554FD437-1F55-4B79-BDC1-0A16AE85F688}" type="sibTrans" cxnId="{1244A810-D7E6-4266-A70F-2AEBA37E8BB5}">
      <dgm:prSet/>
      <dgm:spPr/>
      <dgm:t>
        <a:bodyPr/>
        <a:lstStyle/>
        <a:p>
          <a:endParaRPr lang="nl-NL"/>
        </a:p>
      </dgm:t>
    </dgm:pt>
    <dgm:pt modelId="{74BE9D25-3B89-4B06-9E6B-EA11AE450EC3}">
      <dgm:prSet phldrT="[Text]"/>
      <dgm:spPr/>
      <dgm:t>
        <a:bodyPr/>
        <a:lstStyle/>
        <a:p>
          <a:r>
            <a:rPr lang="en-US" dirty="0"/>
            <a:t>Interaction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E2D1FF4C-0C65-46BA-BA6C-5CF7760AC299}" type="parTrans" cxnId="{A8F02FEF-5B03-4F8A-9DE1-41C751027C14}">
      <dgm:prSet/>
      <dgm:spPr/>
      <dgm:t>
        <a:bodyPr/>
        <a:lstStyle/>
        <a:p>
          <a:endParaRPr lang="nl-NL"/>
        </a:p>
      </dgm:t>
    </dgm:pt>
    <dgm:pt modelId="{A52CC6CF-54C4-4753-B020-BBAD55B31505}" type="sibTrans" cxnId="{A8F02FEF-5B03-4F8A-9DE1-41C751027C14}">
      <dgm:prSet/>
      <dgm:spPr/>
      <dgm:t>
        <a:bodyPr/>
        <a:lstStyle/>
        <a:p>
          <a:endParaRPr lang="nl-NL"/>
        </a:p>
      </dgm:t>
    </dgm:pt>
    <dgm:pt modelId="{F14C055E-9203-4C17-85EC-AF5379DCC1EF}">
      <dgm:prSet phldrT="[Text]"/>
      <dgm:spPr/>
      <dgm:t>
        <a:bodyPr/>
        <a:lstStyle/>
        <a:p>
          <a:r>
            <a:rPr lang="en-US" dirty="0"/>
            <a:t>Behavioral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A591AFD6-1A78-405F-BFA2-0FAC841FD5E3}" type="parTrans" cxnId="{64129320-EA1F-4C78-9456-F743AA80209B}">
      <dgm:prSet/>
      <dgm:spPr/>
      <dgm:t>
        <a:bodyPr/>
        <a:lstStyle/>
        <a:p>
          <a:endParaRPr lang="nl-NL"/>
        </a:p>
      </dgm:t>
    </dgm:pt>
    <dgm:pt modelId="{0C5B845C-038F-437C-BA07-86BA9CBC00FF}" type="sibTrans" cxnId="{64129320-EA1F-4C78-9456-F743AA80209B}">
      <dgm:prSet/>
      <dgm:spPr/>
      <dgm:t>
        <a:bodyPr/>
        <a:lstStyle/>
        <a:p>
          <a:endParaRPr lang="nl-NL"/>
        </a:p>
      </dgm:t>
    </dgm:pt>
    <dgm:pt modelId="{A05D7040-4C4C-44BB-8487-312FCFBBF742}" type="pres">
      <dgm:prSet presAssocID="{76CA577E-F56D-481C-A6F1-3E64BAD4F04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40D806-3A3C-4B00-9718-84EAE8091435}" type="pres">
      <dgm:prSet presAssocID="{76CA577E-F56D-481C-A6F1-3E64BAD4F040}" presName="matrix" presStyleCnt="0"/>
      <dgm:spPr/>
    </dgm:pt>
    <dgm:pt modelId="{F2BE506F-0665-4ADB-A4B6-001F8A0D1255}" type="pres">
      <dgm:prSet presAssocID="{76CA577E-F56D-481C-A6F1-3E64BAD4F040}" presName="tile1" presStyleLbl="node1" presStyleIdx="0" presStyleCnt="4"/>
      <dgm:spPr/>
    </dgm:pt>
    <dgm:pt modelId="{EE3C93F2-2351-4856-BFD2-1F9B887B5940}" type="pres">
      <dgm:prSet presAssocID="{76CA577E-F56D-481C-A6F1-3E64BAD4F04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08D9A4-79F6-4E44-9B9A-65F6808FECFD}" type="pres">
      <dgm:prSet presAssocID="{76CA577E-F56D-481C-A6F1-3E64BAD4F040}" presName="tile2" presStyleLbl="node1" presStyleIdx="1" presStyleCnt="4"/>
      <dgm:spPr/>
    </dgm:pt>
    <dgm:pt modelId="{3EFDDEDF-A64A-417A-A2C4-AB5ADEF7F825}" type="pres">
      <dgm:prSet presAssocID="{76CA577E-F56D-481C-A6F1-3E64BAD4F04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FB4CE2E-1D63-488A-BDE0-509B41F3B167}" type="pres">
      <dgm:prSet presAssocID="{76CA577E-F56D-481C-A6F1-3E64BAD4F040}" presName="tile3" presStyleLbl="node1" presStyleIdx="2" presStyleCnt="4"/>
      <dgm:spPr/>
    </dgm:pt>
    <dgm:pt modelId="{1A909E54-4F13-4256-8990-DE4E155D11AE}" type="pres">
      <dgm:prSet presAssocID="{76CA577E-F56D-481C-A6F1-3E64BAD4F04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78E083E-365E-43F4-B44A-FBD612498F25}" type="pres">
      <dgm:prSet presAssocID="{76CA577E-F56D-481C-A6F1-3E64BAD4F040}" presName="tile4" presStyleLbl="node1" presStyleIdx="3" presStyleCnt="4"/>
      <dgm:spPr/>
    </dgm:pt>
    <dgm:pt modelId="{ED0FD349-8CEA-4F5C-8E14-124226C083FF}" type="pres">
      <dgm:prSet presAssocID="{76CA577E-F56D-481C-A6F1-3E64BAD4F04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E7185F8-2550-4106-BA07-C7AB9B7FECD3}" type="pres">
      <dgm:prSet presAssocID="{76CA577E-F56D-481C-A6F1-3E64BAD4F040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22B7300-A589-41C6-ADDB-3C7689805661}" srcId="{915A3FC8-00DE-4005-96A7-372DAF88189F}" destId="{C5AA2444-8B73-43AB-805C-8FC15D30EA6A}" srcOrd="0" destOrd="0" parTransId="{E6AEA900-D757-4F00-8EBB-D68AE3EA3777}" sibTransId="{64CA5455-449E-46D5-9E91-5C4E807DDE90}"/>
    <dgm:cxn modelId="{6D26EA06-6FFC-4ACD-9741-B38457D11973}" type="presOf" srcId="{76CA577E-F56D-481C-A6F1-3E64BAD4F040}" destId="{A05D7040-4C4C-44BB-8487-312FCFBBF742}" srcOrd="0" destOrd="0" presId="urn:microsoft.com/office/officeart/2005/8/layout/matrix1"/>
    <dgm:cxn modelId="{751CC409-681D-49ED-B21C-7776AE94C636}" type="presOf" srcId="{F14C055E-9203-4C17-85EC-AF5379DCC1EF}" destId="{ED0FD349-8CEA-4F5C-8E14-124226C083FF}" srcOrd="1" destOrd="0" presId="urn:microsoft.com/office/officeart/2005/8/layout/matrix1"/>
    <dgm:cxn modelId="{1244A810-D7E6-4266-A70F-2AEBA37E8BB5}" srcId="{915A3FC8-00DE-4005-96A7-372DAF88189F}" destId="{B7754FFC-6305-40EC-AEC4-C428087167BE}" srcOrd="1" destOrd="0" parTransId="{F01BAD98-E56C-4FDF-BC6C-6BF1DB76EAAF}" sibTransId="{554FD437-1F55-4B79-BDC1-0A16AE85F688}"/>
    <dgm:cxn modelId="{F466B214-004E-4DB5-9412-0032C309A5F3}" type="presOf" srcId="{C5AA2444-8B73-43AB-805C-8FC15D30EA6A}" destId="{EE3C93F2-2351-4856-BFD2-1F9B887B5940}" srcOrd="1" destOrd="0" presId="urn:microsoft.com/office/officeart/2005/8/layout/matrix1"/>
    <dgm:cxn modelId="{64129320-EA1F-4C78-9456-F743AA80209B}" srcId="{915A3FC8-00DE-4005-96A7-372DAF88189F}" destId="{F14C055E-9203-4C17-85EC-AF5379DCC1EF}" srcOrd="3" destOrd="0" parTransId="{A591AFD6-1A78-405F-BFA2-0FAC841FD5E3}" sibTransId="{0C5B845C-038F-437C-BA07-86BA9CBC00FF}"/>
    <dgm:cxn modelId="{8D298233-1CAF-47E9-8335-9C8ABD0ADD68}" type="presOf" srcId="{B7754FFC-6305-40EC-AEC4-C428087167BE}" destId="{C908D9A4-79F6-4E44-9B9A-65F6808FECFD}" srcOrd="0" destOrd="0" presId="urn:microsoft.com/office/officeart/2005/8/layout/matrix1"/>
    <dgm:cxn modelId="{52EFD46B-1727-45D9-9966-95C2A5894191}" srcId="{76CA577E-F56D-481C-A6F1-3E64BAD4F040}" destId="{915A3FC8-00DE-4005-96A7-372DAF88189F}" srcOrd="0" destOrd="0" parTransId="{913401CD-AF08-4F6F-AA3B-9CFF90152311}" sibTransId="{197CA542-917A-4CD8-AD8E-EB2CBEC02129}"/>
    <dgm:cxn modelId="{5E4BB457-F885-4A6D-BE6C-5E5291E2AB3D}" type="presOf" srcId="{74BE9D25-3B89-4B06-9E6B-EA11AE450EC3}" destId="{0FB4CE2E-1D63-488A-BDE0-509B41F3B167}" srcOrd="0" destOrd="0" presId="urn:microsoft.com/office/officeart/2005/8/layout/matrix1"/>
    <dgm:cxn modelId="{0737E77F-0D90-4794-B943-9AF989F8F746}" type="presOf" srcId="{B7754FFC-6305-40EC-AEC4-C428087167BE}" destId="{3EFDDEDF-A64A-417A-A2C4-AB5ADEF7F825}" srcOrd="1" destOrd="0" presId="urn:microsoft.com/office/officeart/2005/8/layout/matrix1"/>
    <dgm:cxn modelId="{53AE68AE-D779-4091-9CA1-B3E091CBD35A}" type="presOf" srcId="{F14C055E-9203-4C17-85EC-AF5379DCC1EF}" destId="{C78E083E-365E-43F4-B44A-FBD612498F25}" srcOrd="0" destOrd="0" presId="urn:microsoft.com/office/officeart/2005/8/layout/matrix1"/>
    <dgm:cxn modelId="{BFF516B0-F954-40D3-8462-48EE93156A33}" type="presOf" srcId="{74BE9D25-3B89-4B06-9E6B-EA11AE450EC3}" destId="{1A909E54-4F13-4256-8990-DE4E155D11AE}" srcOrd="1" destOrd="0" presId="urn:microsoft.com/office/officeart/2005/8/layout/matrix1"/>
    <dgm:cxn modelId="{00A07DDE-30B9-4FC8-BDFB-778A21D8FC04}" type="presOf" srcId="{C5AA2444-8B73-43AB-805C-8FC15D30EA6A}" destId="{F2BE506F-0665-4ADB-A4B6-001F8A0D1255}" srcOrd="0" destOrd="0" presId="urn:microsoft.com/office/officeart/2005/8/layout/matrix1"/>
    <dgm:cxn modelId="{A8F02FEF-5B03-4F8A-9DE1-41C751027C14}" srcId="{915A3FC8-00DE-4005-96A7-372DAF88189F}" destId="{74BE9D25-3B89-4B06-9E6B-EA11AE450EC3}" srcOrd="2" destOrd="0" parTransId="{E2D1FF4C-0C65-46BA-BA6C-5CF7760AC299}" sibTransId="{A52CC6CF-54C4-4753-B020-BBAD55B31505}"/>
    <dgm:cxn modelId="{69328DF5-2B31-40B8-B2D5-6EDABF6C7186}" type="presOf" srcId="{915A3FC8-00DE-4005-96A7-372DAF88189F}" destId="{6E7185F8-2550-4106-BA07-C7AB9B7FECD3}" srcOrd="0" destOrd="0" presId="urn:microsoft.com/office/officeart/2005/8/layout/matrix1"/>
    <dgm:cxn modelId="{B923D7C1-8FBD-447C-94A0-AA77D3E2C24B}" type="presParOf" srcId="{A05D7040-4C4C-44BB-8487-312FCFBBF742}" destId="{2040D806-3A3C-4B00-9718-84EAE8091435}" srcOrd="0" destOrd="0" presId="urn:microsoft.com/office/officeart/2005/8/layout/matrix1"/>
    <dgm:cxn modelId="{8128E98F-AF76-4FA5-9EF0-08142EBB06FD}" type="presParOf" srcId="{2040D806-3A3C-4B00-9718-84EAE8091435}" destId="{F2BE506F-0665-4ADB-A4B6-001F8A0D1255}" srcOrd="0" destOrd="0" presId="urn:microsoft.com/office/officeart/2005/8/layout/matrix1"/>
    <dgm:cxn modelId="{53E17CA0-CE21-4322-89E1-672B966CD15E}" type="presParOf" srcId="{2040D806-3A3C-4B00-9718-84EAE8091435}" destId="{EE3C93F2-2351-4856-BFD2-1F9B887B5940}" srcOrd="1" destOrd="0" presId="urn:microsoft.com/office/officeart/2005/8/layout/matrix1"/>
    <dgm:cxn modelId="{E72B9EA8-1B9B-4512-81CA-6F74E92EB7E8}" type="presParOf" srcId="{2040D806-3A3C-4B00-9718-84EAE8091435}" destId="{C908D9A4-79F6-4E44-9B9A-65F6808FECFD}" srcOrd="2" destOrd="0" presId="urn:microsoft.com/office/officeart/2005/8/layout/matrix1"/>
    <dgm:cxn modelId="{54380D53-847D-4480-A17C-96125C229CE7}" type="presParOf" srcId="{2040D806-3A3C-4B00-9718-84EAE8091435}" destId="{3EFDDEDF-A64A-417A-A2C4-AB5ADEF7F825}" srcOrd="3" destOrd="0" presId="urn:microsoft.com/office/officeart/2005/8/layout/matrix1"/>
    <dgm:cxn modelId="{89AE4051-8C8C-47D4-BFBF-B3C7FB46B477}" type="presParOf" srcId="{2040D806-3A3C-4B00-9718-84EAE8091435}" destId="{0FB4CE2E-1D63-488A-BDE0-509B41F3B167}" srcOrd="4" destOrd="0" presId="urn:microsoft.com/office/officeart/2005/8/layout/matrix1"/>
    <dgm:cxn modelId="{BB60ECCE-74C7-416D-8789-7152F5C09DC3}" type="presParOf" srcId="{2040D806-3A3C-4B00-9718-84EAE8091435}" destId="{1A909E54-4F13-4256-8990-DE4E155D11AE}" srcOrd="5" destOrd="0" presId="urn:microsoft.com/office/officeart/2005/8/layout/matrix1"/>
    <dgm:cxn modelId="{FD681BB0-58C1-4048-B60D-93459696F589}" type="presParOf" srcId="{2040D806-3A3C-4B00-9718-84EAE8091435}" destId="{C78E083E-365E-43F4-B44A-FBD612498F25}" srcOrd="6" destOrd="0" presId="urn:microsoft.com/office/officeart/2005/8/layout/matrix1"/>
    <dgm:cxn modelId="{B2A13830-E637-4895-A646-3F3C96DDE9E7}" type="presParOf" srcId="{2040D806-3A3C-4B00-9718-84EAE8091435}" destId="{ED0FD349-8CEA-4F5C-8E14-124226C083FF}" srcOrd="7" destOrd="0" presId="urn:microsoft.com/office/officeart/2005/8/layout/matrix1"/>
    <dgm:cxn modelId="{F6718378-12E7-4A1B-A18C-05CF5D41ED17}" type="presParOf" srcId="{A05D7040-4C4C-44BB-8487-312FCFBBF742}" destId="{6E7185F8-2550-4106-BA07-C7AB9B7FECD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CA577E-F56D-481C-A6F1-3E64BAD4F04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15A3FC8-00DE-4005-96A7-372DAF88189F}">
      <dgm:prSet phldrT="[Text]"/>
      <dgm:spPr/>
      <dgm:t>
        <a:bodyPr/>
        <a:lstStyle/>
        <a:p>
          <a:r>
            <a:rPr lang="en-US" dirty="0"/>
            <a:t>Real life events</a:t>
          </a:r>
          <a:endParaRPr lang="nl-NL" dirty="0"/>
        </a:p>
      </dgm:t>
    </dgm:pt>
    <dgm:pt modelId="{913401CD-AF08-4F6F-AA3B-9CFF90152311}" type="parTrans" cxnId="{52EFD46B-1727-45D9-9966-95C2A5894191}">
      <dgm:prSet/>
      <dgm:spPr/>
      <dgm:t>
        <a:bodyPr/>
        <a:lstStyle/>
        <a:p>
          <a:endParaRPr lang="nl-NL"/>
        </a:p>
      </dgm:t>
    </dgm:pt>
    <dgm:pt modelId="{197CA542-917A-4CD8-AD8E-EB2CBEC02129}" type="sibTrans" cxnId="{52EFD46B-1727-45D9-9966-95C2A5894191}">
      <dgm:prSet/>
      <dgm:spPr/>
      <dgm:t>
        <a:bodyPr/>
        <a:lstStyle/>
        <a:p>
          <a:endParaRPr lang="nl-NL"/>
        </a:p>
      </dgm:t>
    </dgm:pt>
    <dgm:pt modelId="{C5AA2444-8B73-43AB-805C-8FC15D30EA6A}">
      <dgm:prSet phldrT="[Text]"/>
      <dgm:spPr/>
      <dgm:t>
        <a:bodyPr/>
        <a:lstStyle/>
        <a:p>
          <a:r>
            <a:rPr lang="en-US" dirty="0"/>
            <a:t>External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E6AEA900-D757-4F00-8EBB-D68AE3EA3777}" type="parTrans" cxnId="{522B7300-A589-41C6-ADDB-3C7689805661}">
      <dgm:prSet/>
      <dgm:spPr/>
      <dgm:t>
        <a:bodyPr/>
        <a:lstStyle/>
        <a:p>
          <a:endParaRPr lang="nl-NL"/>
        </a:p>
      </dgm:t>
    </dgm:pt>
    <dgm:pt modelId="{64CA5455-449E-46D5-9E91-5C4E807DDE90}" type="sibTrans" cxnId="{522B7300-A589-41C6-ADDB-3C7689805661}">
      <dgm:prSet/>
      <dgm:spPr/>
      <dgm:t>
        <a:bodyPr/>
        <a:lstStyle/>
        <a:p>
          <a:endParaRPr lang="nl-NL"/>
        </a:p>
      </dgm:t>
    </dgm:pt>
    <dgm:pt modelId="{B7754FFC-6305-40EC-AEC4-C428087167BE}">
      <dgm:prSet phldrT="[Text]"/>
      <dgm:spPr/>
      <dgm:t>
        <a:bodyPr/>
        <a:lstStyle/>
        <a:p>
          <a:r>
            <a:rPr lang="en-US" dirty="0"/>
            <a:t>Structural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F01BAD98-E56C-4FDF-BC6C-6BF1DB76EAAF}" type="parTrans" cxnId="{1244A810-D7E6-4266-A70F-2AEBA37E8BB5}">
      <dgm:prSet/>
      <dgm:spPr/>
      <dgm:t>
        <a:bodyPr/>
        <a:lstStyle/>
        <a:p>
          <a:endParaRPr lang="nl-NL"/>
        </a:p>
      </dgm:t>
    </dgm:pt>
    <dgm:pt modelId="{554FD437-1F55-4B79-BDC1-0A16AE85F688}" type="sibTrans" cxnId="{1244A810-D7E6-4266-A70F-2AEBA37E8BB5}">
      <dgm:prSet/>
      <dgm:spPr/>
      <dgm:t>
        <a:bodyPr/>
        <a:lstStyle/>
        <a:p>
          <a:endParaRPr lang="nl-NL"/>
        </a:p>
      </dgm:t>
    </dgm:pt>
    <dgm:pt modelId="{74BE9D25-3B89-4B06-9E6B-EA11AE450EC3}">
      <dgm:prSet phldrT="[Text]"/>
      <dgm:spPr/>
      <dgm:t>
        <a:bodyPr/>
        <a:lstStyle/>
        <a:p>
          <a:r>
            <a:rPr lang="en-US" dirty="0"/>
            <a:t>Interaction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E2D1FF4C-0C65-46BA-BA6C-5CF7760AC299}" type="parTrans" cxnId="{A8F02FEF-5B03-4F8A-9DE1-41C751027C14}">
      <dgm:prSet/>
      <dgm:spPr/>
      <dgm:t>
        <a:bodyPr/>
        <a:lstStyle/>
        <a:p>
          <a:endParaRPr lang="nl-NL"/>
        </a:p>
      </dgm:t>
    </dgm:pt>
    <dgm:pt modelId="{A52CC6CF-54C4-4753-B020-BBAD55B31505}" type="sibTrans" cxnId="{A8F02FEF-5B03-4F8A-9DE1-41C751027C14}">
      <dgm:prSet/>
      <dgm:spPr/>
      <dgm:t>
        <a:bodyPr/>
        <a:lstStyle/>
        <a:p>
          <a:endParaRPr lang="nl-NL"/>
        </a:p>
      </dgm:t>
    </dgm:pt>
    <dgm:pt modelId="{F14C055E-9203-4C17-85EC-AF5379DCC1EF}">
      <dgm:prSet phldrT="[Text]"/>
      <dgm:spPr/>
      <dgm:t>
        <a:bodyPr/>
        <a:lstStyle/>
        <a:p>
          <a:r>
            <a:rPr lang="en-US" dirty="0"/>
            <a:t>Behavioral</a:t>
          </a:r>
          <a:br>
            <a:rPr lang="en-US" dirty="0"/>
          </a:br>
          <a:r>
            <a:rPr lang="en-US" dirty="0"/>
            <a:t>view</a:t>
          </a:r>
          <a:endParaRPr lang="nl-NL" dirty="0"/>
        </a:p>
      </dgm:t>
    </dgm:pt>
    <dgm:pt modelId="{A591AFD6-1A78-405F-BFA2-0FAC841FD5E3}" type="parTrans" cxnId="{64129320-EA1F-4C78-9456-F743AA80209B}">
      <dgm:prSet/>
      <dgm:spPr/>
      <dgm:t>
        <a:bodyPr/>
        <a:lstStyle/>
        <a:p>
          <a:endParaRPr lang="nl-NL"/>
        </a:p>
      </dgm:t>
    </dgm:pt>
    <dgm:pt modelId="{0C5B845C-038F-437C-BA07-86BA9CBC00FF}" type="sibTrans" cxnId="{64129320-EA1F-4C78-9456-F743AA80209B}">
      <dgm:prSet/>
      <dgm:spPr/>
      <dgm:t>
        <a:bodyPr/>
        <a:lstStyle/>
        <a:p>
          <a:endParaRPr lang="nl-NL"/>
        </a:p>
      </dgm:t>
    </dgm:pt>
    <dgm:pt modelId="{A05D7040-4C4C-44BB-8487-312FCFBBF742}" type="pres">
      <dgm:prSet presAssocID="{76CA577E-F56D-481C-A6F1-3E64BAD4F04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40D806-3A3C-4B00-9718-84EAE8091435}" type="pres">
      <dgm:prSet presAssocID="{76CA577E-F56D-481C-A6F1-3E64BAD4F040}" presName="matrix" presStyleCnt="0"/>
      <dgm:spPr/>
    </dgm:pt>
    <dgm:pt modelId="{F2BE506F-0665-4ADB-A4B6-001F8A0D1255}" type="pres">
      <dgm:prSet presAssocID="{76CA577E-F56D-481C-A6F1-3E64BAD4F040}" presName="tile1" presStyleLbl="node1" presStyleIdx="0" presStyleCnt="4"/>
      <dgm:spPr/>
    </dgm:pt>
    <dgm:pt modelId="{EE3C93F2-2351-4856-BFD2-1F9B887B5940}" type="pres">
      <dgm:prSet presAssocID="{76CA577E-F56D-481C-A6F1-3E64BAD4F04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08D9A4-79F6-4E44-9B9A-65F6808FECFD}" type="pres">
      <dgm:prSet presAssocID="{76CA577E-F56D-481C-A6F1-3E64BAD4F040}" presName="tile2" presStyleLbl="node1" presStyleIdx="1" presStyleCnt="4"/>
      <dgm:spPr/>
    </dgm:pt>
    <dgm:pt modelId="{3EFDDEDF-A64A-417A-A2C4-AB5ADEF7F825}" type="pres">
      <dgm:prSet presAssocID="{76CA577E-F56D-481C-A6F1-3E64BAD4F04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FB4CE2E-1D63-488A-BDE0-509B41F3B167}" type="pres">
      <dgm:prSet presAssocID="{76CA577E-F56D-481C-A6F1-3E64BAD4F040}" presName="tile3" presStyleLbl="node1" presStyleIdx="2" presStyleCnt="4"/>
      <dgm:spPr/>
    </dgm:pt>
    <dgm:pt modelId="{1A909E54-4F13-4256-8990-DE4E155D11AE}" type="pres">
      <dgm:prSet presAssocID="{76CA577E-F56D-481C-A6F1-3E64BAD4F04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78E083E-365E-43F4-B44A-FBD612498F25}" type="pres">
      <dgm:prSet presAssocID="{76CA577E-F56D-481C-A6F1-3E64BAD4F040}" presName="tile4" presStyleLbl="node1" presStyleIdx="3" presStyleCnt="4"/>
      <dgm:spPr/>
    </dgm:pt>
    <dgm:pt modelId="{ED0FD349-8CEA-4F5C-8E14-124226C083FF}" type="pres">
      <dgm:prSet presAssocID="{76CA577E-F56D-481C-A6F1-3E64BAD4F04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E7185F8-2550-4106-BA07-C7AB9B7FECD3}" type="pres">
      <dgm:prSet presAssocID="{76CA577E-F56D-481C-A6F1-3E64BAD4F040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22B7300-A589-41C6-ADDB-3C7689805661}" srcId="{915A3FC8-00DE-4005-96A7-372DAF88189F}" destId="{C5AA2444-8B73-43AB-805C-8FC15D30EA6A}" srcOrd="0" destOrd="0" parTransId="{E6AEA900-D757-4F00-8EBB-D68AE3EA3777}" sibTransId="{64CA5455-449E-46D5-9E91-5C4E807DDE90}"/>
    <dgm:cxn modelId="{6D26EA06-6FFC-4ACD-9741-B38457D11973}" type="presOf" srcId="{76CA577E-F56D-481C-A6F1-3E64BAD4F040}" destId="{A05D7040-4C4C-44BB-8487-312FCFBBF742}" srcOrd="0" destOrd="0" presId="urn:microsoft.com/office/officeart/2005/8/layout/matrix1"/>
    <dgm:cxn modelId="{751CC409-681D-49ED-B21C-7776AE94C636}" type="presOf" srcId="{F14C055E-9203-4C17-85EC-AF5379DCC1EF}" destId="{ED0FD349-8CEA-4F5C-8E14-124226C083FF}" srcOrd="1" destOrd="0" presId="urn:microsoft.com/office/officeart/2005/8/layout/matrix1"/>
    <dgm:cxn modelId="{1244A810-D7E6-4266-A70F-2AEBA37E8BB5}" srcId="{915A3FC8-00DE-4005-96A7-372DAF88189F}" destId="{B7754FFC-6305-40EC-AEC4-C428087167BE}" srcOrd="1" destOrd="0" parTransId="{F01BAD98-E56C-4FDF-BC6C-6BF1DB76EAAF}" sibTransId="{554FD437-1F55-4B79-BDC1-0A16AE85F688}"/>
    <dgm:cxn modelId="{F466B214-004E-4DB5-9412-0032C309A5F3}" type="presOf" srcId="{C5AA2444-8B73-43AB-805C-8FC15D30EA6A}" destId="{EE3C93F2-2351-4856-BFD2-1F9B887B5940}" srcOrd="1" destOrd="0" presId="urn:microsoft.com/office/officeart/2005/8/layout/matrix1"/>
    <dgm:cxn modelId="{64129320-EA1F-4C78-9456-F743AA80209B}" srcId="{915A3FC8-00DE-4005-96A7-372DAF88189F}" destId="{F14C055E-9203-4C17-85EC-AF5379DCC1EF}" srcOrd="3" destOrd="0" parTransId="{A591AFD6-1A78-405F-BFA2-0FAC841FD5E3}" sibTransId="{0C5B845C-038F-437C-BA07-86BA9CBC00FF}"/>
    <dgm:cxn modelId="{8D298233-1CAF-47E9-8335-9C8ABD0ADD68}" type="presOf" srcId="{B7754FFC-6305-40EC-AEC4-C428087167BE}" destId="{C908D9A4-79F6-4E44-9B9A-65F6808FECFD}" srcOrd="0" destOrd="0" presId="urn:microsoft.com/office/officeart/2005/8/layout/matrix1"/>
    <dgm:cxn modelId="{52EFD46B-1727-45D9-9966-95C2A5894191}" srcId="{76CA577E-F56D-481C-A6F1-3E64BAD4F040}" destId="{915A3FC8-00DE-4005-96A7-372DAF88189F}" srcOrd="0" destOrd="0" parTransId="{913401CD-AF08-4F6F-AA3B-9CFF90152311}" sibTransId="{197CA542-917A-4CD8-AD8E-EB2CBEC02129}"/>
    <dgm:cxn modelId="{5E4BB457-F885-4A6D-BE6C-5E5291E2AB3D}" type="presOf" srcId="{74BE9D25-3B89-4B06-9E6B-EA11AE450EC3}" destId="{0FB4CE2E-1D63-488A-BDE0-509B41F3B167}" srcOrd="0" destOrd="0" presId="urn:microsoft.com/office/officeart/2005/8/layout/matrix1"/>
    <dgm:cxn modelId="{0737E77F-0D90-4794-B943-9AF989F8F746}" type="presOf" srcId="{B7754FFC-6305-40EC-AEC4-C428087167BE}" destId="{3EFDDEDF-A64A-417A-A2C4-AB5ADEF7F825}" srcOrd="1" destOrd="0" presId="urn:microsoft.com/office/officeart/2005/8/layout/matrix1"/>
    <dgm:cxn modelId="{53AE68AE-D779-4091-9CA1-B3E091CBD35A}" type="presOf" srcId="{F14C055E-9203-4C17-85EC-AF5379DCC1EF}" destId="{C78E083E-365E-43F4-B44A-FBD612498F25}" srcOrd="0" destOrd="0" presId="urn:microsoft.com/office/officeart/2005/8/layout/matrix1"/>
    <dgm:cxn modelId="{BFF516B0-F954-40D3-8462-48EE93156A33}" type="presOf" srcId="{74BE9D25-3B89-4B06-9E6B-EA11AE450EC3}" destId="{1A909E54-4F13-4256-8990-DE4E155D11AE}" srcOrd="1" destOrd="0" presId="urn:microsoft.com/office/officeart/2005/8/layout/matrix1"/>
    <dgm:cxn modelId="{00A07DDE-30B9-4FC8-BDFB-778A21D8FC04}" type="presOf" srcId="{C5AA2444-8B73-43AB-805C-8FC15D30EA6A}" destId="{F2BE506F-0665-4ADB-A4B6-001F8A0D1255}" srcOrd="0" destOrd="0" presId="urn:microsoft.com/office/officeart/2005/8/layout/matrix1"/>
    <dgm:cxn modelId="{A8F02FEF-5B03-4F8A-9DE1-41C751027C14}" srcId="{915A3FC8-00DE-4005-96A7-372DAF88189F}" destId="{74BE9D25-3B89-4B06-9E6B-EA11AE450EC3}" srcOrd="2" destOrd="0" parTransId="{E2D1FF4C-0C65-46BA-BA6C-5CF7760AC299}" sibTransId="{A52CC6CF-54C4-4753-B020-BBAD55B31505}"/>
    <dgm:cxn modelId="{69328DF5-2B31-40B8-B2D5-6EDABF6C7186}" type="presOf" srcId="{915A3FC8-00DE-4005-96A7-372DAF88189F}" destId="{6E7185F8-2550-4106-BA07-C7AB9B7FECD3}" srcOrd="0" destOrd="0" presId="urn:microsoft.com/office/officeart/2005/8/layout/matrix1"/>
    <dgm:cxn modelId="{B923D7C1-8FBD-447C-94A0-AA77D3E2C24B}" type="presParOf" srcId="{A05D7040-4C4C-44BB-8487-312FCFBBF742}" destId="{2040D806-3A3C-4B00-9718-84EAE8091435}" srcOrd="0" destOrd="0" presId="urn:microsoft.com/office/officeart/2005/8/layout/matrix1"/>
    <dgm:cxn modelId="{8128E98F-AF76-4FA5-9EF0-08142EBB06FD}" type="presParOf" srcId="{2040D806-3A3C-4B00-9718-84EAE8091435}" destId="{F2BE506F-0665-4ADB-A4B6-001F8A0D1255}" srcOrd="0" destOrd="0" presId="urn:microsoft.com/office/officeart/2005/8/layout/matrix1"/>
    <dgm:cxn modelId="{53E17CA0-CE21-4322-89E1-672B966CD15E}" type="presParOf" srcId="{2040D806-3A3C-4B00-9718-84EAE8091435}" destId="{EE3C93F2-2351-4856-BFD2-1F9B887B5940}" srcOrd="1" destOrd="0" presId="urn:microsoft.com/office/officeart/2005/8/layout/matrix1"/>
    <dgm:cxn modelId="{E72B9EA8-1B9B-4512-81CA-6F74E92EB7E8}" type="presParOf" srcId="{2040D806-3A3C-4B00-9718-84EAE8091435}" destId="{C908D9A4-79F6-4E44-9B9A-65F6808FECFD}" srcOrd="2" destOrd="0" presId="urn:microsoft.com/office/officeart/2005/8/layout/matrix1"/>
    <dgm:cxn modelId="{54380D53-847D-4480-A17C-96125C229CE7}" type="presParOf" srcId="{2040D806-3A3C-4B00-9718-84EAE8091435}" destId="{3EFDDEDF-A64A-417A-A2C4-AB5ADEF7F825}" srcOrd="3" destOrd="0" presId="urn:microsoft.com/office/officeart/2005/8/layout/matrix1"/>
    <dgm:cxn modelId="{89AE4051-8C8C-47D4-BFBF-B3C7FB46B477}" type="presParOf" srcId="{2040D806-3A3C-4B00-9718-84EAE8091435}" destId="{0FB4CE2E-1D63-488A-BDE0-509B41F3B167}" srcOrd="4" destOrd="0" presId="urn:microsoft.com/office/officeart/2005/8/layout/matrix1"/>
    <dgm:cxn modelId="{BB60ECCE-74C7-416D-8789-7152F5C09DC3}" type="presParOf" srcId="{2040D806-3A3C-4B00-9718-84EAE8091435}" destId="{1A909E54-4F13-4256-8990-DE4E155D11AE}" srcOrd="5" destOrd="0" presId="urn:microsoft.com/office/officeart/2005/8/layout/matrix1"/>
    <dgm:cxn modelId="{FD681BB0-58C1-4048-B60D-93459696F589}" type="presParOf" srcId="{2040D806-3A3C-4B00-9718-84EAE8091435}" destId="{C78E083E-365E-43F4-B44A-FBD612498F25}" srcOrd="6" destOrd="0" presId="urn:microsoft.com/office/officeart/2005/8/layout/matrix1"/>
    <dgm:cxn modelId="{B2A13830-E637-4895-A646-3F3C96DDE9E7}" type="presParOf" srcId="{2040D806-3A3C-4B00-9718-84EAE8091435}" destId="{ED0FD349-8CEA-4F5C-8E14-124226C083FF}" srcOrd="7" destOrd="0" presId="urn:microsoft.com/office/officeart/2005/8/layout/matrix1"/>
    <dgm:cxn modelId="{F6718378-12E7-4A1B-A18C-05CF5D41ED17}" type="presParOf" srcId="{A05D7040-4C4C-44BB-8487-312FCFBBF742}" destId="{6E7185F8-2550-4106-BA07-C7AB9B7FECD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D9646D-1A8A-406B-815E-FD5F7D38D0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0A6908F-852D-4DE0-A4DF-22A0875611EF}">
      <dgm:prSet/>
      <dgm:spPr/>
      <dgm:t>
        <a:bodyPr/>
        <a:lstStyle/>
        <a:p>
          <a:r>
            <a:rPr lang="en-US"/>
            <a:t>Method</a:t>
          </a:r>
        </a:p>
      </dgm:t>
    </dgm:pt>
    <dgm:pt modelId="{43D04AFF-DC51-4AFF-A93A-9B6103CF373A}" type="parTrans" cxnId="{AA15EA06-57CC-4892-ABAF-2E01B5941D54}">
      <dgm:prSet/>
      <dgm:spPr/>
      <dgm:t>
        <a:bodyPr/>
        <a:lstStyle/>
        <a:p>
          <a:endParaRPr lang="en-US"/>
        </a:p>
      </dgm:t>
    </dgm:pt>
    <dgm:pt modelId="{67C67672-7265-45B4-A794-F474A9314801}" type="sibTrans" cxnId="{AA15EA06-57CC-4892-ABAF-2E01B5941D54}">
      <dgm:prSet/>
      <dgm:spPr/>
      <dgm:t>
        <a:bodyPr/>
        <a:lstStyle/>
        <a:p>
          <a:endParaRPr lang="en-US"/>
        </a:p>
      </dgm:t>
    </dgm:pt>
    <dgm:pt modelId="{89916DE6-7858-45A8-BFD1-86CB76C6FA19}">
      <dgm:prSet/>
      <dgm:spPr/>
      <dgm:t>
        <a:bodyPr/>
        <a:lstStyle/>
        <a:p>
          <a:r>
            <a:rPr lang="en-US"/>
            <a:t>Path (URL)</a:t>
          </a:r>
        </a:p>
      </dgm:t>
    </dgm:pt>
    <dgm:pt modelId="{D3B7201D-9857-41A3-BB72-B84A408D9C12}" type="parTrans" cxnId="{6127EB52-590C-466E-9E35-322BCBB3756B}">
      <dgm:prSet/>
      <dgm:spPr/>
      <dgm:t>
        <a:bodyPr/>
        <a:lstStyle/>
        <a:p>
          <a:endParaRPr lang="en-US"/>
        </a:p>
      </dgm:t>
    </dgm:pt>
    <dgm:pt modelId="{2A2CB002-7F5D-42BE-96E9-1924817F6A84}" type="sibTrans" cxnId="{6127EB52-590C-466E-9E35-322BCBB3756B}">
      <dgm:prSet/>
      <dgm:spPr/>
      <dgm:t>
        <a:bodyPr/>
        <a:lstStyle/>
        <a:p>
          <a:endParaRPr lang="en-US"/>
        </a:p>
      </dgm:t>
    </dgm:pt>
    <dgm:pt modelId="{2A98A38A-0DA8-4A3E-A58C-0865F51443FF}">
      <dgm:prSet/>
      <dgm:spPr/>
      <dgm:t>
        <a:bodyPr/>
        <a:lstStyle/>
        <a:p>
          <a:r>
            <a:rPr lang="en-US"/>
            <a:t>Headers</a:t>
          </a:r>
        </a:p>
      </dgm:t>
    </dgm:pt>
    <dgm:pt modelId="{2D92EA57-BE42-4B7B-8584-CF118EF9CB95}" type="parTrans" cxnId="{BC1DA034-A320-4AB7-80C6-4BA7E4AD02B1}">
      <dgm:prSet/>
      <dgm:spPr/>
      <dgm:t>
        <a:bodyPr/>
        <a:lstStyle/>
        <a:p>
          <a:endParaRPr lang="en-US"/>
        </a:p>
      </dgm:t>
    </dgm:pt>
    <dgm:pt modelId="{0466A411-CCC1-4B73-B4F2-7176EC618F16}" type="sibTrans" cxnId="{BC1DA034-A320-4AB7-80C6-4BA7E4AD02B1}">
      <dgm:prSet/>
      <dgm:spPr/>
      <dgm:t>
        <a:bodyPr/>
        <a:lstStyle/>
        <a:p>
          <a:endParaRPr lang="en-US"/>
        </a:p>
      </dgm:t>
    </dgm:pt>
    <dgm:pt modelId="{4E8E0BD4-69D5-4049-A01C-836813BEBEAF}">
      <dgm:prSet/>
      <dgm:spPr/>
      <dgm:t>
        <a:bodyPr/>
        <a:lstStyle/>
        <a:p>
          <a:r>
            <a:rPr lang="en-US"/>
            <a:t>Body (POST, PUT, PATCH)</a:t>
          </a:r>
        </a:p>
      </dgm:t>
    </dgm:pt>
    <dgm:pt modelId="{D4540D89-A047-41DC-A082-3B1B8137D9D9}" type="parTrans" cxnId="{986D0123-F065-4CC6-BBE9-86539C6B8159}">
      <dgm:prSet/>
      <dgm:spPr/>
      <dgm:t>
        <a:bodyPr/>
        <a:lstStyle/>
        <a:p>
          <a:endParaRPr lang="en-US"/>
        </a:p>
      </dgm:t>
    </dgm:pt>
    <dgm:pt modelId="{172EBADE-5E1D-4F90-A601-3089DA036A4F}" type="sibTrans" cxnId="{986D0123-F065-4CC6-BBE9-86539C6B8159}">
      <dgm:prSet/>
      <dgm:spPr/>
      <dgm:t>
        <a:bodyPr/>
        <a:lstStyle/>
        <a:p>
          <a:endParaRPr lang="en-US"/>
        </a:p>
      </dgm:t>
    </dgm:pt>
    <dgm:pt modelId="{2311DC56-2E6A-4FA0-B41E-A0D2BF46F643}" type="pres">
      <dgm:prSet presAssocID="{2CD9646D-1A8A-406B-815E-FD5F7D38D0C9}" presName="root" presStyleCnt="0">
        <dgm:presLayoutVars>
          <dgm:dir/>
          <dgm:resizeHandles val="exact"/>
        </dgm:presLayoutVars>
      </dgm:prSet>
      <dgm:spPr/>
    </dgm:pt>
    <dgm:pt modelId="{909446E3-9B7F-4761-97D1-F6C71461EB27}" type="pres">
      <dgm:prSet presAssocID="{F0A6908F-852D-4DE0-A4DF-22A0875611EF}" presName="compNode" presStyleCnt="0"/>
      <dgm:spPr/>
    </dgm:pt>
    <dgm:pt modelId="{65872040-9F8C-4B04-8B22-A0498F7A4072}" type="pres">
      <dgm:prSet presAssocID="{F0A6908F-852D-4DE0-A4DF-22A0875611EF}" presName="bgRect" presStyleLbl="bgShp" presStyleIdx="0" presStyleCnt="4"/>
      <dgm:spPr/>
    </dgm:pt>
    <dgm:pt modelId="{F39613F4-309D-4D67-9637-03F42AAB12A9}" type="pres">
      <dgm:prSet presAssocID="{F0A6908F-852D-4DE0-A4DF-22A0875611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2E193CD7-16DE-47F9-BBAF-71F2FBE7224A}" type="pres">
      <dgm:prSet presAssocID="{F0A6908F-852D-4DE0-A4DF-22A0875611EF}" presName="spaceRect" presStyleCnt="0"/>
      <dgm:spPr/>
    </dgm:pt>
    <dgm:pt modelId="{061D6160-DAEA-42EB-8851-1ADB3D5DEB4A}" type="pres">
      <dgm:prSet presAssocID="{F0A6908F-852D-4DE0-A4DF-22A0875611EF}" presName="parTx" presStyleLbl="revTx" presStyleIdx="0" presStyleCnt="4">
        <dgm:presLayoutVars>
          <dgm:chMax val="0"/>
          <dgm:chPref val="0"/>
        </dgm:presLayoutVars>
      </dgm:prSet>
      <dgm:spPr/>
    </dgm:pt>
    <dgm:pt modelId="{43BA2A8E-7AFE-4D1E-B98D-B39CFF69AF12}" type="pres">
      <dgm:prSet presAssocID="{67C67672-7265-45B4-A794-F474A9314801}" presName="sibTrans" presStyleCnt="0"/>
      <dgm:spPr/>
    </dgm:pt>
    <dgm:pt modelId="{57B56F52-E2F6-4CF1-B15A-AD6F404E4C76}" type="pres">
      <dgm:prSet presAssocID="{89916DE6-7858-45A8-BFD1-86CB76C6FA19}" presName="compNode" presStyleCnt="0"/>
      <dgm:spPr/>
    </dgm:pt>
    <dgm:pt modelId="{26AED46F-41E9-4DB7-87E4-425DDAB5A6C6}" type="pres">
      <dgm:prSet presAssocID="{89916DE6-7858-45A8-BFD1-86CB76C6FA19}" presName="bgRect" presStyleLbl="bgShp" presStyleIdx="1" presStyleCnt="4"/>
      <dgm:spPr/>
    </dgm:pt>
    <dgm:pt modelId="{B53F5CDF-1DDB-4A54-B8BB-CDF4DAA892FE}" type="pres">
      <dgm:prSet presAssocID="{89916DE6-7858-45A8-BFD1-86CB76C6FA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AD0CEC94-7688-4BAC-B6D6-8420B0ED8DEB}" type="pres">
      <dgm:prSet presAssocID="{89916DE6-7858-45A8-BFD1-86CB76C6FA19}" presName="spaceRect" presStyleCnt="0"/>
      <dgm:spPr/>
    </dgm:pt>
    <dgm:pt modelId="{4510D889-AB82-4595-9C35-4A2EDC278905}" type="pres">
      <dgm:prSet presAssocID="{89916DE6-7858-45A8-BFD1-86CB76C6FA19}" presName="parTx" presStyleLbl="revTx" presStyleIdx="1" presStyleCnt="4">
        <dgm:presLayoutVars>
          <dgm:chMax val="0"/>
          <dgm:chPref val="0"/>
        </dgm:presLayoutVars>
      </dgm:prSet>
      <dgm:spPr/>
    </dgm:pt>
    <dgm:pt modelId="{39CB64BA-B29F-41C1-96A6-3CD7A0F4FB37}" type="pres">
      <dgm:prSet presAssocID="{2A2CB002-7F5D-42BE-96E9-1924817F6A84}" presName="sibTrans" presStyleCnt="0"/>
      <dgm:spPr/>
    </dgm:pt>
    <dgm:pt modelId="{528F49ED-1CD0-4A83-AD43-1F8CCD5B7B18}" type="pres">
      <dgm:prSet presAssocID="{2A98A38A-0DA8-4A3E-A58C-0865F51443FF}" presName="compNode" presStyleCnt="0"/>
      <dgm:spPr/>
    </dgm:pt>
    <dgm:pt modelId="{932E29ED-9FC6-42DB-B819-BEE2AF223BDD}" type="pres">
      <dgm:prSet presAssocID="{2A98A38A-0DA8-4A3E-A58C-0865F51443FF}" presName="bgRect" presStyleLbl="bgShp" presStyleIdx="2" presStyleCnt="4"/>
      <dgm:spPr/>
    </dgm:pt>
    <dgm:pt modelId="{83988A02-45B4-4F10-B1C6-CED941ACC344}" type="pres">
      <dgm:prSet presAssocID="{2A98A38A-0DA8-4A3E-A58C-0865F51443F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7D2BCF7-2258-49CE-9ADB-BF232C0699BB}" type="pres">
      <dgm:prSet presAssocID="{2A98A38A-0DA8-4A3E-A58C-0865F51443FF}" presName="spaceRect" presStyleCnt="0"/>
      <dgm:spPr/>
    </dgm:pt>
    <dgm:pt modelId="{124D7650-F33D-4D9C-86B7-55171200F37F}" type="pres">
      <dgm:prSet presAssocID="{2A98A38A-0DA8-4A3E-A58C-0865F51443FF}" presName="parTx" presStyleLbl="revTx" presStyleIdx="2" presStyleCnt="4">
        <dgm:presLayoutVars>
          <dgm:chMax val="0"/>
          <dgm:chPref val="0"/>
        </dgm:presLayoutVars>
      </dgm:prSet>
      <dgm:spPr/>
    </dgm:pt>
    <dgm:pt modelId="{C6FA0911-5084-4C9B-9229-19E8767DF0BF}" type="pres">
      <dgm:prSet presAssocID="{0466A411-CCC1-4B73-B4F2-7176EC618F16}" presName="sibTrans" presStyleCnt="0"/>
      <dgm:spPr/>
    </dgm:pt>
    <dgm:pt modelId="{7884E380-6859-4760-92B1-9EE002283E97}" type="pres">
      <dgm:prSet presAssocID="{4E8E0BD4-69D5-4049-A01C-836813BEBEAF}" presName="compNode" presStyleCnt="0"/>
      <dgm:spPr/>
    </dgm:pt>
    <dgm:pt modelId="{BCF36C27-61DB-4B07-9A5B-59343558520F}" type="pres">
      <dgm:prSet presAssocID="{4E8E0BD4-69D5-4049-A01C-836813BEBEAF}" presName="bgRect" presStyleLbl="bgShp" presStyleIdx="3" presStyleCnt="4"/>
      <dgm:spPr/>
    </dgm:pt>
    <dgm:pt modelId="{ADA892D6-1EF3-4D1F-BCD8-3102F08D2F5E}" type="pres">
      <dgm:prSet presAssocID="{4E8E0BD4-69D5-4049-A01C-836813BEBE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C12577AE-0E79-4ED4-B884-492ACBEB6A71}" type="pres">
      <dgm:prSet presAssocID="{4E8E0BD4-69D5-4049-A01C-836813BEBEAF}" presName="spaceRect" presStyleCnt="0"/>
      <dgm:spPr/>
    </dgm:pt>
    <dgm:pt modelId="{03C5B23D-F0C2-420C-8591-4FE3B69678AD}" type="pres">
      <dgm:prSet presAssocID="{4E8E0BD4-69D5-4049-A01C-836813BEBEA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A15EA06-57CC-4892-ABAF-2E01B5941D54}" srcId="{2CD9646D-1A8A-406B-815E-FD5F7D38D0C9}" destId="{F0A6908F-852D-4DE0-A4DF-22A0875611EF}" srcOrd="0" destOrd="0" parTransId="{43D04AFF-DC51-4AFF-A93A-9B6103CF373A}" sibTransId="{67C67672-7265-45B4-A794-F474A9314801}"/>
    <dgm:cxn modelId="{6223B70C-430C-4820-A386-94218D6E11C8}" type="presOf" srcId="{F0A6908F-852D-4DE0-A4DF-22A0875611EF}" destId="{061D6160-DAEA-42EB-8851-1ADB3D5DEB4A}" srcOrd="0" destOrd="0" presId="urn:microsoft.com/office/officeart/2018/2/layout/IconVerticalSolidList"/>
    <dgm:cxn modelId="{986D0123-F065-4CC6-BBE9-86539C6B8159}" srcId="{2CD9646D-1A8A-406B-815E-FD5F7D38D0C9}" destId="{4E8E0BD4-69D5-4049-A01C-836813BEBEAF}" srcOrd="3" destOrd="0" parTransId="{D4540D89-A047-41DC-A082-3B1B8137D9D9}" sibTransId="{172EBADE-5E1D-4F90-A601-3089DA036A4F}"/>
    <dgm:cxn modelId="{BC1DA034-A320-4AB7-80C6-4BA7E4AD02B1}" srcId="{2CD9646D-1A8A-406B-815E-FD5F7D38D0C9}" destId="{2A98A38A-0DA8-4A3E-A58C-0865F51443FF}" srcOrd="2" destOrd="0" parTransId="{2D92EA57-BE42-4B7B-8584-CF118EF9CB95}" sibTransId="{0466A411-CCC1-4B73-B4F2-7176EC618F16}"/>
    <dgm:cxn modelId="{3D188962-6FD5-47E2-B833-35B40594CA52}" type="presOf" srcId="{2A98A38A-0DA8-4A3E-A58C-0865F51443FF}" destId="{124D7650-F33D-4D9C-86B7-55171200F37F}" srcOrd="0" destOrd="0" presId="urn:microsoft.com/office/officeart/2018/2/layout/IconVerticalSolidList"/>
    <dgm:cxn modelId="{889ABC48-94BF-4B85-835F-2571F83C0EE0}" type="presOf" srcId="{89916DE6-7858-45A8-BFD1-86CB76C6FA19}" destId="{4510D889-AB82-4595-9C35-4A2EDC278905}" srcOrd="0" destOrd="0" presId="urn:microsoft.com/office/officeart/2018/2/layout/IconVerticalSolidList"/>
    <dgm:cxn modelId="{6127EB52-590C-466E-9E35-322BCBB3756B}" srcId="{2CD9646D-1A8A-406B-815E-FD5F7D38D0C9}" destId="{89916DE6-7858-45A8-BFD1-86CB76C6FA19}" srcOrd="1" destOrd="0" parTransId="{D3B7201D-9857-41A3-BB72-B84A408D9C12}" sibTransId="{2A2CB002-7F5D-42BE-96E9-1924817F6A84}"/>
    <dgm:cxn modelId="{384E84CA-B126-47A4-B6E3-BA78BEB70253}" type="presOf" srcId="{4E8E0BD4-69D5-4049-A01C-836813BEBEAF}" destId="{03C5B23D-F0C2-420C-8591-4FE3B69678AD}" srcOrd="0" destOrd="0" presId="urn:microsoft.com/office/officeart/2018/2/layout/IconVerticalSolidList"/>
    <dgm:cxn modelId="{19D2BFD9-BD5E-4B13-8A7D-C940E610C33B}" type="presOf" srcId="{2CD9646D-1A8A-406B-815E-FD5F7D38D0C9}" destId="{2311DC56-2E6A-4FA0-B41E-A0D2BF46F643}" srcOrd="0" destOrd="0" presId="urn:microsoft.com/office/officeart/2018/2/layout/IconVerticalSolidList"/>
    <dgm:cxn modelId="{4550F7C8-07AD-4D24-AB54-7A3F17D25240}" type="presParOf" srcId="{2311DC56-2E6A-4FA0-B41E-A0D2BF46F643}" destId="{909446E3-9B7F-4761-97D1-F6C71461EB27}" srcOrd="0" destOrd="0" presId="urn:microsoft.com/office/officeart/2018/2/layout/IconVerticalSolidList"/>
    <dgm:cxn modelId="{F2170F7D-89D4-486A-BFD0-A458ADB7B890}" type="presParOf" srcId="{909446E3-9B7F-4761-97D1-F6C71461EB27}" destId="{65872040-9F8C-4B04-8B22-A0498F7A4072}" srcOrd="0" destOrd="0" presId="urn:microsoft.com/office/officeart/2018/2/layout/IconVerticalSolidList"/>
    <dgm:cxn modelId="{2A995D90-0A27-4E25-8F44-5F8E94085C36}" type="presParOf" srcId="{909446E3-9B7F-4761-97D1-F6C71461EB27}" destId="{F39613F4-309D-4D67-9637-03F42AAB12A9}" srcOrd="1" destOrd="0" presId="urn:microsoft.com/office/officeart/2018/2/layout/IconVerticalSolidList"/>
    <dgm:cxn modelId="{88AA95FF-4C77-4125-BA8D-C92BB1100820}" type="presParOf" srcId="{909446E3-9B7F-4761-97D1-F6C71461EB27}" destId="{2E193CD7-16DE-47F9-BBAF-71F2FBE7224A}" srcOrd="2" destOrd="0" presId="urn:microsoft.com/office/officeart/2018/2/layout/IconVerticalSolidList"/>
    <dgm:cxn modelId="{E8D3FF82-FCE3-4E7C-B3E4-15F32E7075C0}" type="presParOf" srcId="{909446E3-9B7F-4761-97D1-F6C71461EB27}" destId="{061D6160-DAEA-42EB-8851-1ADB3D5DEB4A}" srcOrd="3" destOrd="0" presId="urn:microsoft.com/office/officeart/2018/2/layout/IconVerticalSolidList"/>
    <dgm:cxn modelId="{06090918-11E1-42D3-885A-B5BA0EDA19A4}" type="presParOf" srcId="{2311DC56-2E6A-4FA0-B41E-A0D2BF46F643}" destId="{43BA2A8E-7AFE-4D1E-B98D-B39CFF69AF12}" srcOrd="1" destOrd="0" presId="urn:microsoft.com/office/officeart/2018/2/layout/IconVerticalSolidList"/>
    <dgm:cxn modelId="{D1223EF3-8F50-4EC6-8EC1-E8F9F3B8BA12}" type="presParOf" srcId="{2311DC56-2E6A-4FA0-B41E-A0D2BF46F643}" destId="{57B56F52-E2F6-4CF1-B15A-AD6F404E4C76}" srcOrd="2" destOrd="0" presId="urn:microsoft.com/office/officeart/2018/2/layout/IconVerticalSolidList"/>
    <dgm:cxn modelId="{460B7264-B059-476B-A696-2E0445EFCEF8}" type="presParOf" srcId="{57B56F52-E2F6-4CF1-B15A-AD6F404E4C76}" destId="{26AED46F-41E9-4DB7-87E4-425DDAB5A6C6}" srcOrd="0" destOrd="0" presId="urn:microsoft.com/office/officeart/2018/2/layout/IconVerticalSolidList"/>
    <dgm:cxn modelId="{A9D6F1A5-7F71-4CFF-B2E6-CD8D0D92B037}" type="presParOf" srcId="{57B56F52-E2F6-4CF1-B15A-AD6F404E4C76}" destId="{B53F5CDF-1DDB-4A54-B8BB-CDF4DAA892FE}" srcOrd="1" destOrd="0" presId="urn:microsoft.com/office/officeart/2018/2/layout/IconVerticalSolidList"/>
    <dgm:cxn modelId="{F7CC5C75-EF06-4518-A721-BF9947DEF03A}" type="presParOf" srcId="{57B56F52-E2F6-4CF1-B15A-AD6F404E4C76}" destId="{AD0CEC94-7688-4BAC-B6D6-8420B0ED8DEB}" srcOrd="2" destOrd="0" presId="urn:microsoft.com/office/officeart/2018/2/layout/IconVerticalSolidList"/>
    <dgm:cxn modelId="{14F75A86-3F81-495D-AD12-DB986094BCCA}" type="presParOf" srcId="{57B56F52-E2F6-4CF1-B15A-AD6F404E4C76}" destId="{4510D889-AB82-4595-9C35-4A2EDC278905}" srcOrd="3" destOrd="0" presId="urn:microsoft.com/office/officeart/2018/2/layout/IconVerticalSolidList"/>
    <dgm:cxn modelId="{7F055CE8-74F5-40F1-B0C6-4FE09991114C}" type="presParOf" srcId="{2311DC56-2E6A-4FA0-B41E-A0D2BF46F643}" destId="{39CB64BA-B29F-41C1-96A6-3CD7A0F4FB37}" srcOrd="3" destOrd="0" presId="urn:microsoft.com/office/officeart/2018/2/layout/IconVerticalSolidList"/>
    <dgm:cxn modelId="{63FE6981-F4AA-4434-A80E-A12480517CE2}" type="presParOf" srcId="{2311DC56-2E6A-4FA0-B41E-A0D2BF46F643}" destId="{528F49ED-1CD0-4A83-AD43-1F8CCD5B7B18}" srcOrd="4" destOrd="0" presId="urn:microsoft.com/office/officeart/2018/2/layout/IconVerticalSolidList"/>
    <dgm:cxn modelId="{372AB261-C729-4FF7-BECA-AA715578BEDE}" type="presParOf" srcId="{528F49ED-1CD0-4A83-AD43-1F8CCD5B7B18}" destId="{932E29ED-9FC6-42DB-B819-BEE2AF223BDD}" srcOrd="0" destOrd="0" presId="urn:microsoft.com/office/officeart/2018/2/layout/IconVerticalSolidList"/>
    <dgm:cxn modelId="{85FB0EDA-507F-44E0-879E-D52BE78AD3AA}" type="presParOf" srcId="{528F49ED-1CD0-4A83-AD43-1F8CCD5B7B18}" destId="{83988A02-45B4-4F10-B1C6-CED941ACC344}" srcOrd="1" destOrd="0" presId="urn:microsoft.com/office/officeart/2018/2/layout/IconVerticalSolidList"/>
    <dgm:cxn modelId="{77EC6336-0D7A-44B0-B700-66EA8BEE473D}" type="presParOf" srcId="{528F49ED-1CD0-4A83-AD43-1F8CCD5B7B18}" destId="{27D2BCF7-2258-49CE-9ADB-BF232C0699BB}" srcOrd="2" destOrd="0" presId="urn:microsoft.com/office/officeart/2018/2/layout/IconVerticalSolidList"/>
    <dgm:cxn modelId="{6EC7E28E-BE18-4E26-96FD-CA6AC1A844BE}" type="presParOf" srcId="{528F49ED-1CD0-4A83-AD43-1F8CCD5B7B18}" destId="{124D7650-F33D-4D9C-86B7-55171200F37F}" srcOrd="3" destOrd="0" presId="urn:microsoft.com/office/officeart/2018/2/layout/IconVerticalSolidList"/>
    <dgm:cxn modelId="{3CD30892-AACE-4734-8459-F06E075A53FB}" type="presParOf" srcId="{2311DC56-2E6A-4FA0-B41E-A0D2BF46F643}" destId="{C6FA0911-5084-4C9B-9229-19E8767DF0BF}" srcOrd="5" destOrd="0" presId="urn:microsoft.com/office/officeart/2018/2/layout/IconVerticalSolidList"/>
    <dgm:cxn modelId="{888D5FED-9762-4ADC-A343-436051F13FC2}" type="presParOf" srcId="{2311DC56-2E6A-4FA0-B41E-A0D2BF46F643}" destId="{7884E380-6859-4760-92B1-9EE002283E97}" srcOrd="6" destOrd="0" presId="urn:microsoft.com/office/officeart/2018/2/layout/IconVerticalSolidList"/>
    <dgm:cxn modelId="{E4C25E74-5DD7-4BE3-951F-912D59519B2C}" type="presParOf" srcId="{7884E380-6859-4760-92B1-9EE002283E97}" destId="{BCF36C27-61DB-4B07-9A5B-59343558520F}" srcOrd="0" destOrd="0" presId="urn:microsoft.com/office/officeart/2018/2/layout/IconVerticalSolidList"/>
    <dgm:cxn modelId="{9F43F13C-73FA-441A-813D-01FE2806CA1A}" type="presParOf" srcId="{7884E380-6859-4760-92B1-9EE002283E97}" destId="{ADA892D6-1EF3-4D1F-BCD8-3102F08D2F5E}" srcOrd="1" destOrd="0" presId="urn:microsoft.com/office/officeart/2018/2/layout/IconVerticalSolidList"/>
    <dgm:cxn modelId="{9BD73D8A-7470-4F26-B126-9F0E9C30E57A}" type="presParOf" srcId="{7884E380-6859-4760-92B1-9EE002283E97}" destId="{C12577AE-0E79-4ED4-B884-492ACBEB6A71}" srcOrd="2" destOrd="0" presId="urn:microsoft.com/office/officeart/2018/2/layout/IconVerticalSolidList"/>
    <dgm:cxn modelId="{234470A5-33C9-40CD-8890-C151C96F6112}" type="presParOf" srcId="{7884E380-6859-4760-92B1-9EE002283E97}" destId="{03C5B23D-F0C2-420C-8591-4FE3B69678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98B620-4391-4856-9CBB-17344C33389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782FBD4-09C3-44FC-A83A-585C5376F929}">
      <dgm:prSet/>
      <dgm:spPr/>
      <dgm:t>
        <a:bodyPr/>
        <a:lstStyle/>
        <a:p>
          <a:pPr>
            <a:defRPr cap="all"/>
          </a:pPr>
          <a:r>
            <a:rPr lang="en-US" dirty="0"/>
            <a:t>Bad request = “Oh well, have an error then”</a:t>
          </a:r>
        </a:p>
      </dgm:t>
    </dgm:pt>
    <dgm:pt modelId="{AAE1B8CC-C7FE-4A6D-ACB8-94710C66A4F1}" type="parTrans" cxnId="{5DFF7DC8-1A7D-477E-9CE2-267296DC6F80}">
      <dgm:prSet/>
      <dgm:spPr/>
      <dgm:t>
        <a:bodyPr/>
        <a:lstStyle/>
        <a:p>
          <a:endParaRPr lang="en-US"/>
        </a:p>
      </dgm:t>
    </dgm:pt>
    <dgm:pt modelId="{9F8CCE7E-C529-4519-B81A-432A1E408013}" type="sibTrans" cxnId="{5DFF7DC8-1A7D-477E-9CE2-267296DC6F80}">
      <dgm:prSet/>
      <dgm:spPr/>
      <dgm:t>
        <a:bodyPr/>
        <a:lstStyle/>
        <a:p>
          <a:endParaRPr lang="en-US"/>
        </a:p>
      </dgm:t>
    </dgm:pt>
    <dgm:pt modelId="{D0AAFB39-79F6-4A85-B81C-FC1BA35A0F33}">
      <dgm:prSet/>
      <dgm:spPr/>
      <dgm:t>
        <a:bodyPr/>
        <a:lstStyle/>
        <a:p>
          <a:pPr>
            <a:defRPr cap="all"/>
          </a:pPr>
          <a:r>
            <a:rPr lang="nl-NL" dirty="0" err="1"/>
            <a:t>Good</a:t>
          </a:r>
          <a:r>
            <a:rPr lang="nl-NL" dirty="0"/>
            <a:t> </a:t>
          </a:r>
          <a:r>
            <a:rPr lang="nl-NL" dirty="0" err="1"/>
            <a:t>request</a:t>
          </a:r>
          <a:r>
            <a:rPr lang="nl-NL" dirty="0"/>
            <a:t> = “Here </a:t>
          </a:r>
          <a:r>
            <a:rPr lang="nl-NL" dirty="0" err="1"/>
            <a:t>you</a:t>
          </a:r>
          <a:r>
            <a:rPr lang="nl-NL" dirty="0"/>
            <a:t> go!”</a:t>
          </a:r>
          <a:endParaRPr lang="en-US" dirty="0"/>
        </a:p>
      </dgm:t>
    </dgm:pt>
    <dgm:pt modelId="{BD5643B0-9EC0-48BC-9DB7-0E7A1D3D537B}" type="parTrans" cxnId="{6E95884C-D277-4FBF-A283-6EAE8819A9A8}">
      <dgm:prSet/>
      <dgm:spPr/>
      <dgm:t>
        <a:bodyPr/>
        <a:lstStyle/>
        <a:p>
          <a:endParaRPr lang="en-US"/>
        </a:p>
      </dgm:t>
    </dgm:pt>
    <dgm:pt modelId="{6116E465-408B-48FE-8295-528A7181118F}" type="sibTrans" cxnId="{6E95884C-D277-4FBF-A283-6EAE8819A9A8}">
      <dgm:prSet/>
      <dgm:spPr/>
      <dgm:t>
        <a:bodyPr/>
        <a:lstStyle/>
        <a:p>
          <a:endParaRPr lang="en-US"/>
        </a:p>
      </dgm:t>
    </dgm:pt>
    <dgm:pt modelId="{071FEC2D-079A-49C2-A249-F6E5DD1205DC}" type="pres">
      <dgm:prSet presAssocID="{5698B620-4391-4856-9CBB-17344C333893}" presName="root" presStyleCnt="0">
        <dgm:presLayoutVars>
          <dgm:dir/>
          <dgm:resizeHandles val="exact"/>
        </dgm:presLayoutVars>
      </dgm:prSet>
      <dgm:spPr/>
    </dgm:pt>
    <dgm:pt modelId="{83FD5A23-5EF6-4385-B7CB-D4897DB34212}" type="pres">
      <dgm:prSet presAssocID="{4782FBD4-09C3-44FC-A83A-585C5376F929}" presName="compNode" presStyleCnt="0"/>
      <dgm:spPr/>
    </dgm:pt>
    <dgm:pt modelId="{2A28D833-BF06-4FB1-A58F-B23C2E254115}" type="pres">
      <dgm:prSet presAssocID="{4782FBD4-09C3-44FC-A83A-585C5376F929}" presName="iconBgRect" presStyleLbl="bgShp" presStyleIdx="0" presStyleCnt="2"/>
      <dgm:spPr/>
    </dgm:pt>
    <dgm:pt modelId="{07292A0B-B54D-4B26-BB17-2DC70C95D6CB}" type="pres">
      <dgm:prSet presAssocID="{4782FBD4-09C3-44FC-A83A-585C5376F92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D78A96C0-E5D2-42B0-B64F-EEAA87746B85}" type="pres">
      <dgm:prSet presAssocID="{4782FBD4-09C3-44FC-A83A-585C5376F929}" presName="spaceRect" presStyleCnt="0"/>
      <dgm:spPr/>
    </dgm:pt>
    <dgm:pt modelId="{94DA6E54-7604-4621-A9F7-75F8247387F9}" type="pres">
      <dgm:prSet presAssocID="{4782FBD4-09C3-44FC-A83A-585C5376F929}" presName="textRect" presStyleLbl="revTx" presStyleIdx="0" presStyleCnt="2">
        <dgm:presLayoutVars>
          <dgm:chMax val="1"/>
          <dgm:chPref val="1"/>
        </dgm:presLayoutVars>
      </dgm:prSet>
      <dgm:spPr/>
    </dgm:pt>
    <dgm:pt modelId="{A56B5DB5-ACC6-4546-B63D-C6B9466431D3}" type="pres">
      <dgm:prSet presAssocID="{9F8CCE7E-C529-4519-B81A-432A1E408013}" presName="sibTrans" presStyleCnt="0"/>
      <dgm:spPr/>
    </dgm:pt>
    <dgm:pt modelId="{3451113A-8FD8-44B9-BA36-F12468E03B0F}" type="pres">
      <dgm:prSet presAssocID="{D0AAFB39-79F6-4A85-B81C-FC1BA35A0F33}" presName="compNode" presStyleCnt="0"/>
      <dgm:spPr/>
    </dgm:pt>
    <dgm:pt modelId="{B0065936-B670-4BF2-BE04-2810A05EC78A}" type="pres">
      <dgm:prSet presAssocID="{D0AAFB39-79F6-4A85-B81C-FC1BA35A0F33}" presName="iconBgRect" presStyleLbl="bgShp" presStyleIdx="1" presStyleCnt="2"/>
      <dgm:spPr/>
    </dgm:pt>
    <dgm:pt modelId="{D61E143C-31DE-466C-898E-B9D9C3502906}" type="pres">
      <dgm:prSet presAssocID="{D0AAFB39-79F6-4A85-B81C-FC1BA35A0F3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C0F78EAC-0CF6-4AB1-A556-F48B85A240BB}" type="pres">
      <dgm:prSet presAssocID="{D0AAFB39-79F6-4A85-B81C-FC1BA35A0F33}" presName="spaceRect" presStyleCnt="0"/>
      <dgm:spPr/>
    </dgm:pt>
    <dgm:pt modelId="{E6180115-0B9F-45A9-9FB1-E680B9EA64D3}" type="pres">
      <dgm:prSet presAssocID="{D0AAFB39-79F6-4A85-B81C-FC1BA35A0F3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3C3D15F-3325-4936-8591-99BE42807F06}" type="presOf" srcId="{D0AAFB39-79F6-4A85-B81C-FC1BA35A0F33}" destId="{E6180115-0B9F-45A9-9FB1-E680B9EA64D3}" srcOrd="0" destOrd="0" presId="urn:microsoft.com/office/officeart/2018/5/layout/IconCircleLabelList"/>
    <dgm:cxn modelId="{6E95884C-D277-4FBF-A283-6EAE8819A9A8}" srcId="{5698B620-4391-4856-9CBB-17344C333893}" destId="{D0AAFB39-79F6-4A85-B81C-FC1BA35A0F33}" srcOrd="1" destOrd="0" parTransId="{BD5643B0-9EC0-48BC-9DB7-0E7A1D3D537B}" sibTransId="{6116E465-408B-48FE-8295-528A7181118F}"/>
    <dgm:cxn modelId="{2538044F-AB44-4FF6-AB73-824784DEB135}" type="presOf" srcId="{5698B620-4391-4856-9CBB-17344C333893}" destId="{071FEC2D-079A-49C2-A249-F6E5DD1205DC}" srcOrd="0" destOrd="0" presId="urn:microsoft.com/office/officeart/2018/5/layout/IconCircleLabelList"/>
    <dgm:cxn modelId="{5DFF7DC8-1A7D-477E-9CE2-267296DC6F80}" srcId="{5698B620-4391-4856-9CBB-17344C333893}" destId="{4782FBD4-09C3-44FC-A83A-585C5376F929}" srcOrd="0" destOrd="0" parTransId="{AAE1B8CC-C7FE-4A6D-ACB8-94710C66A4F1}" sibTransId="{9F8CCE7E-C529-4519-B81A-432A1E408013}"/>
    <dgm:cxn modelId="{C7FD95F8-66BA-4EB5-AF2F-404BB1D3513B}" type="presOf" srcId="{4782FBD4-09C3-44FC-A83A-585C5376F929}" destId="{94DA6E54-7604-4621-A9F7-75F8247387F9}" srcOrd="0" destOrd="0" presId="urn:microsoft.com/office/officeart/2018/5/layout/IconCircleLabelList"/>
    <dgm:cxn modelId="{6531BF5B-9ED8-4B2A-80A0-E104D3DAD1B0}" type="presParOf" srcId="{071FEC2D-079A-49C2-A249-F6E5DD1205DC}" destId="{83FD5A23-5EF6-4385-B7CB-D4897DB34212}" srcOrd="0" destOrd="0" presId="urn:microsoft.com/office/officeart/2018/5/layout/IconCircleLabelList"/>
    <dgm:cxn modelId="{6D3B561D-E771-46E2-81B3-F00E4A65CA72}" type="presParOf" srcId="{83FD5A23-5EF6-4385-B7CB-D4897DB34212}" destId="{2A28D833-BF06-4FB1-A58F-B23C2E254115}" srcOrd="0" destOrd="0" presId="urn:microsoft.com/office/officeart/2018/5/layout/IconCircleLabelList"/>
    <dgm:cxn modelId="{94BFDC15-7930-42B9-AC00-D962F0EE770C}" type="presParOf" srcId="{83FD5A23-5EF6-4385-B7CB-D4897DB34212}" destId="{07292A0B-B54D-4B26-BB17-2DC70C95D6CB}" srcOrd="1" destOrd="0" presId="urn:microsoft.com/office/officeart/2018/5/layout/IconCircleLabelList"/>
    <dgm:cxn modelId="{C6522F09-86D4-4359-8110-44885DA2CAA2}" type="presParOf" srcId="{83FD5A23-5EF6-4385-B7CB-D4897DB34212}" destId="{D78A96C0-E5D2-42B0-B64F-EEAA87746B85}" srcOrd="2" destOrd="0" presId="urn:microsoft.com/office/officeart/2018/5/layout/IconCircleLabelList"/>
    <dgm:cxn modelId="{A96F3806-D96C-4412-8544-828E4F285867}" type="presParOf" srcId="{83FD5A23-5EF6-4385-B7CB-D4897DB34212}" destId="{94DA6E54-7604-4621-A9F7-75F8247387F9}" srcOrd="3" destOrd="0" presId="urn:microsoft.com/office/officeart/2018/5/layout/IconCircleLabelList"/>
    <dgm:cxn modelId="{90D87F8D-EFBE-40A9-819A-BD429CC204D9}" type="presParOf" srcId="{071FEC2D-079A-49C2-A249-F6E5DD1205DC}" destId="{A56B5DB5-ACC6-4546-B63D-C6B9466431D3}" srcOrd="1" destOrd="0" presId="urn:microsoft.com/office/officeart/2018/5/layout/IconCircleLabelList"/>
    <dgm:cxn modelId="{500648A8-69CD-444E-814F-0AAF3BC99B7A}" type="presParOf" srcId="{071FEC2D-079A-49C2-A249-F6E5DD1205DC}" destId="{3451113A-8FD8-44B9-BA36-F12468E03B0F}" srcOrd="2" destOrd="0" presId="urn:microsoft.com/office/officeart/2018/5/layout/IconCircleLabelList"/>
    <dgm:cxn modelId="{C65911BC-D578-4937-B719-483994CBAD9F}" type="presParOf" srcId="{3451113A-8FD8-44B9-BA36-F12468E03B0F}" destId="{B0065936-B670-4BF2-BE04-2810A05EC78A}" srcOrd="0" destOrd="0" presId="urn:microsoft.com/office/officeart/2018/5/layout/IconCircleLabelList"/>
    <dgm:cxn modelId="{337F2E4B-A6E1-4956-BEC1-25EE2A90A067}" type="presParOf" srcId="{3451113A-8FD8-44B9-BA36-F12468E03B0F}" destId="{D61E143C-31DE-466C-898E-B9D9C3502906}" srcOrd="1" destOrd="0" presId="urn:microsoft.com/office/officeart/2018/5/layout/IconCircleLabelList"/>
    <dgm:cxn modelId="{A15CC1BA-AF73-4ED7-BB59-F1F291B70E6C}" type="presParOf" srcId="{3451113A-8FD8-44B9-BA36-F12468E03B0F}" destId="{C0F78EAC-0CF6-4AB1-A556-F48B85A240BB}" srcOrd="2" destOrd="0" presId="urn:microsoft.com/office/officeart/2018/5/layout/IconCircleLabelList"/>
    <dgm:cxn modelId="{B00A795C-FD6B-4EA4-8373-EC8CF943BC59}" type="presParOf" srcId="{3451113A-8FD8-44B9-BA36-F12468E03B0F}" destId="{E6180115-0B9F-45A9-9FB1-E680B9EA64D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055385-18A3-4F97-9666-705A5464907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BF96A245-ED53-4C33-A661-604A6F6E8063}">
      <dgm:prSet/>
      <dgm:spPr/>
      <dgm:t>
        <a:bodyPr/>
        <a:lstStyle/>
        <a:p>
          <a:pPr>
            <a:defRPr cap="all"/>
          </a:pPr>
          <a:r>
            <a:rPr lang="en-US" dirty="0"/>
            <a:t>All state must be developed in the application</a:t>
          </a:r>
        </a:p>
      </dgm:t>
    </dgm:pt>
    <dgm:pt modelId="{A241EC08-8301-424A-916C-C1F31EA0240F}" type="parTrans" cxnId="{9AB23EBF-6D8B-4789-9427-F4426A91C016}">
      <dgm:prSet/>
      <dgm:spPr/>
      <dgm:t>
        <a:bodyPr/>
        <a:lstStyle/>
        <a:p>
          <a:endParaRPr lang="en-US"/>
        </a:p>
      </dgm:t>
    </dgm:pt>
    <dgm:pt modelId="{DD609ED2-BB64-4C14-BC47-568668964D2A}" type="sibTrans" cxnId="{9AB23EBF-6D8B-4789-9427-F4426A91C016}">
      <dgm:prSet/>
      <dgm:spPr/>
      <dgm:t>
        <a:bodyPr/>
        <a:lstStyle/>
        <a:p>
          <a:endParaRPr lang="en-US"/>
        </a:p>
      </dgm:t>
    </dgm:pt>
    <dgm:pt modelId="{FA4B49A8-773E-490F-AD30-427FBF6A2752}">
      <dgm:prSet/>
      <dgm:spPr/>
      <dgm:t>
        <a:bodyPr/>
        <a:lstStyle/>
        <a:p>
          <a:pPr>
            <a:defRPr cap="all"/>
          </a:pPr>
          <a:r>
            <a:rPr lang="en-US" dirty="0"/>
            <a:t>Bad request = Catching error and handling it well</a:t>
          </a:r>
        </a:p>
      </dgm:t>
    </dgm:pt>
    <dgm:pt modelId="{0F27CA5A-053C-4EF9-A1B6-C8D8AE129AF9}" type="parTrans" cxnId="{5313B189-7746-4509-B727-F86718CCDE8A}">
      <dgm:prSet/>
      <dgm:spPr/>
      <dgm:t>
        <a:bodyPr/>
        <a:lstStyle/>
        <a:p>
          <a:endParaRPr lang="en-US"/>
        </a:p>
      </dgm:t>
    </dgm:pt>
    <dgm:pt modelId="{59C860A4-B8F5-4285-B047-D384A2A24627}" type="sibTrans" cxnId="{5313B189-7746-4509-B727-F86718CCDE8A}">
      <dgm:prSet/>
      <dgm:spPr/>
      <dgm:t>
        <a:bodyPr/>
        <a:lstStyle/>
        <a:p>
          <a:endParaRPr lang="en-US"/>
        </a:p>
      </dgm:t>
    </dgm:pt>
    <dgm:pt modelId="{8D1124F8-6E5A-4361-8972-D75DD29AACD0}" type="pres">
      <dgm:prSet presAssocID="{AA055385-18A3-4F97-9666-705A54649071}" presName="root" presStyleCnt="0">
        <dgm:presLayoutVars>
          <dgm:dir/>
          <dgm:resizeHandles val="exact"/>
        </dgm:presLayoutVars>
      </dgm:prSet>
      <dgm:spPr/>
    </dgm:pt>
    <dgm:pt modelId="{3718E11C-B520-4B5E-ADA3-5598DA9E6F73}" type="pres">
      <dgm:prSet presAssocID="{BF96A245-ED53-4C33-A661-604A6F6E8063}" presName="compNode" presStyleCnt="0"/>
      <dgm:spPr/>
    </dgm:pt>
    <dgm:pt modelId="{6F040C31-80F7-4148-86BB-21718C8809C9}" type="pres">
      <dgm:prSet presAssocID="{BF96A245-ED53-4C33-A661-604A6F6E8063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3C2838D-2A03-4D80-AE28-3F2869C5C4DD}" type="pres">
      <dgm:prSet presAssocID="{BF96A245-ED53-4C33-A661-604A6F6E806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4B89B5E-F50F-42B0-8EF3-0F8367AD3BF2}" type="pres">
      <dgm:prSet presAssocID="{BF96A245-ED53-4C33-A661-604A6F6E8063}" presName="spaceRect" presStyleCnt="0"/>
      <dgm:spPr/>
    </dgm:pt>
    <dgm:pt modelId="{09436A80-C061-46EE-ADBA-B4DC71967426}" type="pres">
      <dgm:prSet presAssocID="{BF96A245-ED53-4C33-A661-604A6F6E8063}" presName="textRect" presStyleLbl="revTx" presStyleIdx="0" presStyleCnt="2">
        <dgm:presLayoutVars>
          <dgm:chMax val="1"/>
          <dgm:chPref val="1"/>
        </dgm:presLayoutVars>
      </dgm:prSet>
      <dgm:spPr/>
    </dgm:pt>
    <dgm:pt modelId="{5CCF6792-C4DC-4EEB-AFB3-2B7A7EB2EE31}" type="pres">
      <dgm:prSet presAssocID="{DD609ED2-BB64-4C14-BC47-568668964D2A}" presName="sibTrans" presStyleCnt="0"/>
      <dgm:spPr/>
    </dgm:pt>
    <dgm:pt modelId="{09D0D311-E6F5-4EDE-A663-E7A45246133D}" type="pres">
      <dgm:prSet presAssocID="{FA4B49A8-773E-490F-AD30-427FBF6A2752}" presName="compNode" presStyleCnt="0"/>
      <dgm:spPr/>
    </dgm:pt>
    <dgm:pt modelId="{D3BDC9CD-634F-4238-A0DB-931CBCAA86FF}" type="pres">
      <dgm:prSet presAssocID="{FA4B49A8-773E-490F-AD30-427FBF6A275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2B44B85-A05B-42AD-8570-5A2FE5A8B89B}" type="pres">
      <dgm:prSet presAssocID="{FA4B49A8-773E-490F-AD30-427FBF6A275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9A66760-A9A2-4C95-A00D-D92D75CB7618}" type="pres">
      <dgm:prSet presAssocID="{FA4B49A8-773E-490F-AD30-427FBF6A2752}" presName="spaceRect" presStyleCnt="0"/>
      <dgm:spPr/>
    </dgm:pt>
    <dgm:pt modelId="{2F962C4D-9429-4718-B271-E32710F49CB8}" type="pres">
      <dgm:prSet presAssocID="{FA4B49A8-773E-490F-AD30-427FBF6A275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E06757D-AED6-4271-A719-FCF5E588B10A}" type="presOf" srcId="{FA4B49A8-773E-490F-AD30-427FBF6A2752}" destId="{2F962C4D-9429-4718-B271-E32710F49CB8}" srcOrd="0" destOrd="0" presId="urn:microsoft.com/office/officeart/2018/5/layout/IconLeafLabelList"/>
    <dgm:cxn modelId="{5313B189-7746-4509-B727-F86718CCDE8A}" srcId="{AA055385-18A3-4F97-9666-705A54649071}" destId="{FA4B49A8-773E-490F-AD30-427FBF6A2752}" srcOrd="1" destOrd="0" parTransId="{0F27CA5A-053C-4EF9-A1B6-C8D8AE129AF9}" sibTransId="{59C860A4-B8F5-4285-B047-D384A2A24627}"/>
    <dgm:cxn modelId="{64DEA88B-B825-4225-B951-4361B1E76E44}" type="presOf" srcId="{AA055385-18A3-4F97-9666-705A54649071}" destId="{8D1124F8-6E5A-4361-8972-D75DD29AACD0}" srcOrd="0" destOrd="0" presId="urn:microsoft.com/office/officeart/2018/5/layout/IconLeafLabelList"/>
    <dgm:cxn modelId="{9AB23EBF-6D8B-4789-9427-F4426A91C016}" srcId="{AA055385-18A3-4F97-9666-705A54649071}" destId="{BF96A245-ED53-4C33-A661-604A6F6E8063}" srcOrd="0" destOrd="0" parTransId="{A241EC08-8301-424A-916C-C1F31EA0240F}" sibTransId="{DD609ED2-BB64-4C14-BC47-568668964D2A}"/>
    <dgm:cxn modelId="{0BDEA5E0-F176-4C15-9179-CAAE6B912617}" type="presOf" srcId="{BF96A245-ED53-4C33-A661-604A6F6E8063}" destId="{09436A80-C061-46EE-ADBA-B4DC71967426}" srcOrd="0" destOrd="0" presId="urn:microsoft.com/office/officeart/2018/5/layout/IconLeafLabelList"/>
    <dgm:cxn modelId="{6A27FCBF-6749-4143-ADBF-5EDD333BE147}" type="presParOf" srcId="{8D1124F8-6E5A-4361-8972-D75DD29AACD0}" destId="{3718E11C-B520-4B5E-ADA3-5598DA9E6F73}" srcOrd="0" destOrd="0" presId="urn:microsoft.com/office/officeart/2018/5/layout/IconLeafLabelList"/>
    <dgm:cxn modelId="{123C61BB-0554-4FEB-B401-25808C3E8F74}" type="presParOf" srcId="{3718E11C-B520-4B5E-ADA3-5598DA9E6F73}" destId="{6F040C31-80F7-4148-86BB-21718C8809C9}" srcOrd="0" destOrd="0" presId="urn:microsoft.com/office/officeart/2018/5/layout/IconLeafLabelList"/>
    <dgm:cxn modelId="{7635FD1D-C2EA-47C0-A7D7-FD00EBBF5848}" type="presParOf" srcId="{3718E11C-B520-4B5E-ADA3-5598DA9E6F73}" destId="{E3C2838D-2A03-4D80-AE28-3F2869C5C4DD}" srcOrd="1" destOrd="0" presId="urn:microsoft.com/office/officeart/2018/5/layout/IconLeafLabelList"/>
    <dgm:cxn modelId="{B4011F0D-21E7-4782-BC60-82A4257303AE}" type="presParOf" srcId="{3718E11C-B520-4B5E-ADA3-5598DA9E6F73}" destId="{04B89B5E-F50F-42B0-8EF3-0F8367AD3BF2}" srcOrd="2" destOrd="0" presId="urn:microsoft.com/office/officeart/2018/5/layout/IconLeafLabelList"/>
    <dgm:cxn modelId="{6554B897-E71B-4E8F-B04B-1BE817A59680}" type="presParOf" srcId="{3718E11C-B520-4B5E-ADA3-5598DA9E6F73}" destId="{09436A80-C061-46EE-ADBA-B4DC71967426}" srcOrd="3" destOrd="0" presId="urn:microsoft.com/office/officeart/2018/5/layout/IconLeafLabelList"/>
    <dgm:cxn modelId="{7A1CF978-25F3-45F7-8487-BF23D77AEFDB}" type="presParOf" srcId="{8D1124F8-6E5A-4361-8972-D75DD29AACD0}" destId="{5CCF6792-C4DC-4EEB-AFB3-2B7A7EB2EE31}" srcOrd="1" destOrd="0" presId="urn:microsoft.com/office/officeart/2018/5/layout/IconLeafLabelList"/>
    <dgm:cxn modelId="{218CE9D1-A0FE-4222-9B66-AF5B67CB8613}" type="presParOf" srcId="{8D1124F8-6E5A-4361-8972-D75DD29AACD0}" destId="{09D0D311-E6F5-4EDE-A663-E7A45246133D}" srcOrd="2" destOrd="0" presId="urn:microsoft.com/office/officeart/2018/5/layout/IconLeafLabelList"/>
    <dgm:cxn modelId="{502DCEB4-A8AC-45E5-83C5-00A62C45902E}" type="presParOf" srcId="{09D0D311-E6F5-4EDE-A663-E7A45246133D}" destId="{D3BDC9CD-634F-4238-A0DB-931CBCAA86FF}" srcOrd="0" destOrd="0" presId="urn:microsoft.com/office/officeart/2018/5/layout/IconLeafLabelList"/>
    <dgm:cxn modelId="{AC6B9D2B-E01F-4062-8AB3-0A1D99320FC6}" type="presParOf" srcId="{09D0D311-E6F5-4EDE-A663-E7A45246133D}" destId="{D2B44B85-A05B-42AD-8570-5A2FE5A8B89B}" srcOrd="1" destOrd="0" presId="urn:microsoft.com/office/officeart/2018/5/layout/IconLeafLabelList"/>
    <dgm:cxn modelId="{2A37606C-1B12-404F-9541-0BE86F6A3085}" type="presParOf" srcId="{09D0D311-E6F5-4EDE-A663-E7A45246133D}" destId="{99A66760-A9A2-4C95-A00D-D92D75CB7618}" srcOrd="2" destOrd="0" presId="urn:microsoft.com/office/officeart/2018/5/layout/IconLeafLabelList"/>
    <dgm:cxn modelId="{423FE698-15CD-4310-A467-B4A2947DD46E}" type="presParOf" srcId="{09D0D311-E6F5-4EDE-A663-E7A45246133D}" destId="{2F962C4D-9429-4718-B271-E32710F49CB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E506F-0665-4ADB-A4B6-001F8A0D1255}">
      <dsp:nvSpPr>
        <dsp:cNvPr id="0" name=""/>
        <dsp:cNvSpPr/>
      </dsp:nvSpPr>
      <dsp:spPr>
        <a:xfrm rot="16200000">
          <a:off x="1541065" y="-1541065"/>
          <a:ext cx="2175669" cy="52578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Logical</a:t>
          </a:r>
          <a:br>
            <a:rPr lang="en-US" sz="3800" kern="1200" dirty="0"/>
          </a:br>
          <a:r>
            <a:rPr lang="en-US" sz="3800" kern="1200" dirty="0"/>
            <a:t>view</a:t>
          </a:r>
          <a:endParaRPr lang="nl-NL" sz="3800" kern="1200" dirty="0"/>
        </a:p>
      </dsp:txBody>
      <dsp:txXfrm rot="5400000">
        <a:off x="0" y="0"/>
        <a:ext cx="5257800" cy="1631751"/>
      </dsp:txXfrm>
    </dsp:sp>
    <dsp:sp modelId="{C908D9A4-79F6-4E44-9B9A-65F6808FECFD}">
      <dsp:nvSpPr>
        <dsp:cNvPr id="0" name=""/>
        <dsp:cNvSpPr/>
      </dsp:nvSpPr>
      <dsp:spPr>
        <a:xfrm>
          <a:off x="5257800" y="0"/>
          <a:ext cx="5257800" cy="217566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Development</a:t>
          </a:r>
          <a:br>
            <a:rPr lang="en-US" sz="3800" kern="1200" dirty="0"/>
          </a:br>
          <a:r>
            <a:rPr lang="en-US" sz="3800" kern="1200" dirty="0"/>
            <a:t>view</a:t>
          </a:r>
          <a:endParaRPr lang="nl-NL" sz="3800" kern="1200" dirty="0"/>
        </a:p>
      </dsp:txBody>
      <dsp:txXfrm>
        <a:off x="5257800" y="0"/>
        <a:ext cx="5257800" cy="1631751"/>
      </dsp:txXfrm>
    </dsp:sp>
    <dsp:sp modelId="{0FB4CE2E-1D63-488A-BDE0-509B41F3B167}">
      <dsp:nvSpPr>
        <dsp:cNvPr id="0" name=""/>
        <dsp:cNvSpPr/>
      </dsp:nvSpPr>
      <dsp:spPr>
        <a:xfrm rot="10800000">
          <a:off x="0" y="2175669"/>
          <a:ext cx="5257800" cy="217566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Process</a:t>
          </a:r>
          <a:br>
            <a:rPr lang="en-US" sz="3800" kern="1200" dirty="0"/>
          </a:br>
          <a:r>
            <a:rPr lang="en-US" sz="3800" kern="1200" dirty="0"/>
            <a:t>view</a:t>
          </a:r>
          <a:endParaRPr lang="nl-NL" sz="3800" kern="1200" dirty="0"/>
        </a:p>
      </dsp:txBody>
      <dsp:txXfrm rot="10800000">
        <a:off x="0" y="2719586"/>
        <a:ext cx="5257800" cy="1631751"/>
      </dsp:txXfrm>
    </dsp:sp>
    <dsp:sp modelId="{C78E083E-365E-43F4-B44A-FBD612498F25}">
      <dsp:nvSpPr>
        <dsp:cNvPr id="0" name=""/>
        <dsp:cNvSpPr/>
      </dsp:nvSpPr>
      <dsp:spPr>
        <a:xfrm rot="5400000">
          <a:off x="6798865" y="634603"/>
          <a:ext cx="2175669" cy="52578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Physical</a:t>
          </a:r>
          <a:br>
            <a:rPr lang="en-US" sz="3800" kern="1200" dirty="0"/>
          </a:br>
          <a:r>
            <a:rPr lang="en-US" sz="3800" kern="1200" dirty="0"/>
            <a:t>view</a:t>
          </a:r>
          <a:endParaRPr lang="nl-NL" sz="3800" kern="1200" dirty="0"/>
        </a:p>
      </dsp:txBody>
      <dsp:txXfrm rot="-5400000">
        <a:off x="5257800" y="2719586"/>
        <a:ext cx="5257800" cy="1631751"/>
      </dsp:txXfrm>
    </dsp:sp>
    <dsp:sp modelId="{6E7185F8-2550-4106-BA07-C7AB9B7FECD3}">
      <dsp:nvSpPr>
        <dsp:cNvPr id="0" name=""/>
        <dsp:cNvSpPr/>
      </dsp:nvSpPr>
      <dsp:spPr>
        <a:xfrm>
          <a:off x="3680460" y="1631751"/>
          <a:ext cx="3154680" cy="108783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Scenarios</a:t>
          </a:r>
          <a:endParaRPr lang="nl-NL" sz="3800" kern="1200" dirty="0"/>
        </a:p>
      </dsp:txBody>
      <dsp:txXfrm>
        <a:off x="3733564" y="1684855"/>
        <a:ext cx="3048472" cy="981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E506F-0665-4ADB-A4B6-001F8A0D1255}">
      <dsp:nvSpPr>
        <dsp:cNvPr id="0" name=""/>
        <dsp:cNvSpPr/>
      </dsp:nvSpPr>
      <dsp:spPr>
        <a:xfrm rot="16200000">
          <a:off x="1541065" y="-1541065"/>
          <a:ext cx="2175669" cy="52578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External</a:t>
          </a:r>
          <a:br>
            <a:rPr lang="en-US" sz="3500" kern="1200" dirty="0"/>
          </a:br>
          <a:r>
            <a:rPr lang="en-US" sz="3500" kern="1200" dirty="0"/>
            <a:t>view</a:t>
          </a:r>
          <a:endParaRPr lang="nl-NL" sz="3500" kern="1200" dirty="0"/>
        </a:p>
      </dsp:txBody>
      <dsp:txXfrm rot="5400000">
        <a:off x="0" y="0"/>
        <a:ext cx="5257800" cy="1631751"/>
      </dsp:txXfrm>
    </dsp:sp>
    <dsp:sp modelId="{C908D9A4-79F6-4E44-9B9A-65F6808FECFD}">
      <dsp:nvSpPr>
        <dsp:cNvPr id="0" name=""/>
        <dsp:cNvSpPr/>
      </dsp:nvSpPr>
      <dsp:spPr>
        <a:xfrm>
          <a:off x="5257800" y="0"/>
          <a:ext cx="5257800" cy="217566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Structural</a:t>
          </a:r>
          <a:br>
            <a:rPr lang="en-US" sz="3500" kern="1200" dirty="0"/>
          </a:br>
          <a:r>
            <a:rPr lang="en-US" sz="3500" kern="1200" dirty="0"/>
            <a:t>view</a:t>
          </a:r>
          <a:endParaRPr lang="nl-NL" sz="3500" kern="1200" dirty="0"/>
        </a:p>
      </dsp:txBody>
      <dsp:txXfrm>
        <a:off x="5257800" y="0"/>
        <a:ext cx="5257800" cy="1631751"/>
      </dsp:txXfrm>
    </dsp:sp>
    <dsp:sp modelId="{0FB4CE2E-1D63-488A-BDE0-509B41F3B167}">
      <dsp:nvSpPr>
        <dsp:cNvPr id="0" name=""/>
        <dsp:cNvSpPr/>
      </dsp:nvSpPr>
      <dsp:spPr>
        <a:xfrm rot="10800000">
          <a:off x="0" y="2175669"/>
          <a:ext cx="5257800" cy="217566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Interaction</a:t>
          </a:r>
          <a:br>
            <a:rPr lang="en-US" sz="3500" kern="1200" dirty="0"/>
          </a:br>
          <a:r>
            <a:rPr lang="en-US" sz="3500" kern="1200" dirty="0"/>
            <a:t>view</a:t>
          </a:r>
          <a:endParaRPr lang="nl-NL" sz="3500" kern="1200" dirty="0"/>
        </a:p>
      </dsp:txBody>
      <dsp:txXfrm rot="10800000">
        <a:off x="0" y="2719586"/>
        <a:ext cx="5257800" cy="1631751"/>
      </dsp:txXfrm>
    </dsp:sp>
    <dsp:sp modelId="{C78E083E-365E-43F4-B44A-FBD612498F25}">
      <dsp:nvSpPr>
        <dsp:cNvPr id="0" name=""/>
        <dsp:cNvSpPr/>
      </dsp:nvSpPr>
      <dsp:spPr>
        <a:xfrm rot="5400000">
          <a:off x="6798865" y="634603"/>
          <a:ext cx="2175669" cy="52578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Behavioral</a:t>
          </a:r>
          <a:br>
            <a:rPr lang="en-US" sz="3500" kern="1200" dirty="0"/>
          </a:br>
          <a:r>
            <a:rPr lang="en-US" sz="3500" kern="1200" dirty="0"/>
            <a:t>view</a:t>
          </a:r>
          <a:endParaRPr lang="nl-NL" sz="3500" kern="1200" dirty="0"/>
        </a:p>
      </dsp:txBody>
      <dsp:txXfrm rot="-5400000">
        <a:off x="5257800" y="2719586"/>
        <a:ext cx="5257800" cy="1631751"/>
      </dsp:txXfrm>
    </dsp:sp>
    <dsp:sp modelId="{6E7185F8-2550-4106-BA07-C7AB9B7FECD3}">
      <dsp:nvSpPr>
        <dsp:cNvPr id="0" name=""/>
        <dsp:cNvSpPr/>
      </dsp:nvSpPr>
      <dsp:spPr>
        <a:xfrm>
          <a:off x="3680460" y="1631751"/>
          <a:ext cx="3154680" cy="108783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Real life events</a:t>
          </a:r>
          <a:endParaRPr lang="nl-NL" sz="3500" kern="1200" dirty="0"/>
        </a:p>
      </dsp:txBody>
      <dsp:txXfrm>
        <a:off x="3733564" y="1684855"/>
        <a:ext cx="3048472" cy="98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E506F-0665-4ADB-A4B6-001F8A0D1255}">
      <dsp:nvSpPr>
        <dsp:cNvPr id="0" name=""/>
        <dsp:cNvSpPr/>
      </dsp:nvSpPr>
      <dsp:spPr>
        <a:xfrm rot="16200000">
          <a:off x="1541065" y="-1541065"/>
          <a:ext cx="2175669" cy="52578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External</a:t>
          </a:r>
          <a:br>
            <a:rPr lang="en-US" sz="3500" kern="1200" dirty="0"/>
          </a:br>
          <a:r>
            <a:rPr lang="en-US" sz="3500" kern="1200" dirty="0"/>
            <a:t>view</a:t>
          </a:r>
          <a:endParaRPr lang="nl-NL" sz="3500" kern="1200" dirty="0"/>
        </a:p>
      </dsp:txBody>
      <dsp:txXfrm rot="5400000">
        <a:off x="0" y="0"/>
        <a:ext cx="5257800" cy="1631751"/>
      </dsp:txXfrm>
    </dsp:sp>
    <dsp:sp modelId="{C908D9A4-79F6-4E44-9B9A-65F6808FECFD}">
      <dsp:nvSpPr>
        <dsp:cNvPr id="0" name=""/>
        <dsp:cNvSpPr/>
      </dsp:nvSpPr>
      <dsp:spPr>
        <a:xfrm>
          <a:off x="5257800" y="0"/>
          <a:ext cx="5257800" cy="217566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Structural</a:t>
          </a:r>
          <a:br>
            <a:rPr lang="en-US" sz="3500" kern="1200" dirty="0"/>
          </a:br>
          <a:r>
            <a:rPr lang="en-US" sz="3500" kern="1200" dirty="0"/>
            <a:t>view</a:t>
          </a:r>
          <a:endParaRPr lang="nl-NL" sz="3500" kern="1200" dirty="0"/>
        </a:p>
      </dsp:txBody>
      <dsp:txXfrm>
        <a:off x="5257800" y="0"/>
        <a:ext cx="5257800" cy="1631751"/>
      </dsp:txXfrm>
    </dsp:sp>
    <dsp:sp modelId="{0FB4CE2E-1D63-488A-BDE0-509B41F3B167}">
      <dsp:nvSpPr>
        <dsp:cNvPr id="0" name=""/>
        <dsp:cNvSpPr/>
      </dsp:nvSpPr>
      <dsp:spPr>
        <a:xfrm rot="10800000">
          <a:off x="0" y="2175669"/>
          <a:ext cx="5257800" cy="217566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Interaction</a:t>
          </a:r>
          <a:br>
            <a:rPr lang="en-US" sz="3500" kern="1200" dirty="0"/>
          </a:br>
          <a:r>
            <a:rPr lang="en-US" sz="3500" kern="1200" dirty="0"/>
            <a:t>view</a:t>
          </a:r>
          <a:endParaRPr lang="nl-NL" sz="3500" kern="1200" dirty="0"/>
        </a:p>
      </dsp:txBody>
      <dsp:txXfrm rot="10800000">
        <a:off x="0" y="2719586"/>
        <a:ext cx="5257800" cy="1631751"/>
      </dsp:txXfrm>
    </dsp:sp>
    <dsp:sp modelId="{C78E083E-365E-43F4-B44A-FBD612498F25}">
      <dsp:nvSpPr>
        <dsp:cNvPr id="0" name=""/>
        <dsp:cNvSpPr/>
      </dsp:nvSpPr>
      <dsp:spPr>
        <a:xfrm rot="5400000">
          <a:off x="6798865" y="634603"/>
          <a:ext cx="2175669" cy="52578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Behavioral</a:t>
          </a:r>
          <a:br>
            <a:rPr lang="en-US" sz="3500" kern="1200" dirty="0"/>
          </a:br>
          <a:r>
            <a:rPr lang="en-US" sz="3500" kern="1200" dirty="0"/>
            <a:t>view</a:t>
          </a:r>
          <a:endParaRPr lang="nl-NL" sz="3500" kern="1200" dirty="0"/>
        </a:p>
      </dsp:txBody>
      <dsp:txXfrm rot="-5400000">
        <a:off x="5257800" y="2719586"/>
        <a:ext cx="5257800" cy="1631751"/>
      </dsp:txXfrm>
    </dsp:sp>
    <dsp:sp modelId="{6E7185F8-2550-4106-BA07-C7AB9B7FECD3}">
      <dsp:nvSpPr>
        <dsp:cNvPr id="0" name=""/>
        <dsp:cNvSpPr/>
      </dsp:nvSpPr>
      <dsp:spPr>
        <a:xfrm>
          <a:off x="3680460" y="1631751"/>
          <a:ext cx="3154680" cy="108783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Real life events</a:t>
          </a:r>
          <a:endParaRPr lang="nl-NL" sz="3500" kern="1200" dirty="0"/>
        </a:p>
      </dsp:txBody>
      <dsp:txXfrm>
        <a:off x="3733564" y="1684855"/>
        <a:ext cx="3048472" cy="9816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72040-9F8C-4B04-8B22-A0498F7A4072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613F4-309D-4D67-9637-03F42AAB12A9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D6160-DAEA-42EB-8851-1ADB3D5DEB4A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Method</a:t>
          </a:r>
        </a:p>
      </dsp:txBody>
      <dsp:txXfrm>
        <a:off x="1432649" y="2447"/>
        <a:ext cx="5156041" cy="1240389"/>
      </dsp:txXfrm>
    </dsp:sp>
    <dsp:sp modelId="{26AED46F-41E9-4DB7-87E4-425DDAB5A6C6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F5CDF-1DDB-4A54-B8BB-CDF4DAA892FE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0D889-AB82-4595-9C35-4A2EDC278905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Path (URL)</a:t>
          </a:r>
        </a:p>
      </dsp:txBody>
      <dsp:txXfrm>
        <a:off x="1432649" y="1552933"/>
        <a:ext cx="5156041" cy="1240389"/>
      </dsp:txXfrm>
    </dsp:sp>
    <dsp:sp modelId="{932E29ED-9FC6-42DB-B819-BEE2AF223BDD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88A02-45B4-4F10-B1C6-CED941ACC344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D7650-F33D-4D9C-86B7-55171200F37F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Headers</a:t>
          </a:r>
        </a:p>
      </dsp:txBody>
      <dsp:txXfrm>
        <a:off x="1432649" y="3103420"/>
        <a:ext cx="5156041" cy="1240389"/>
      </dsp:txXfrm>
    </dsp:sp>
    <dsp:sp modelId="{BCF36C27-61DB-4B07-9A5B-59343558520F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892D6-1EF3-4D1F-BCD8-3102F08D2F5E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5B23D-F0C2-420C-8591-4FE3B69678AD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Body (POST, PUT, PATCH)</a:t>
          </a:r>
        </a:p>
      </dsp:txBody>
      <dsp:txXfrm>
        <a:off x="1432649" y="4653906"/>
        <a:ext cx="5156041" cy="12403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8D833-BF06-4FB1-A58F-B23C2E254115}">
      <dsp:nvSpPr>
        <dsp:cNvPr id="0" name=""/>
        <dsp:cNvSpPr/>
      </dsp:nvSpPr>
      <dsp:spPr>
        <a:xfrm>
          <a:off x="2490743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92A0B-B54D-4B26-BB17-2DC70C95D6CB}">
      <dsp:nvSpPr>
        <dsp:cNvPr id="0" name=""/>
        <dsp:cNvSpPr/>
      </dsp:nvSpPr>
      <dsp:spPr>
        <a:xfrm>
          <a:off x="2958743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A6E54-7604-4621-A9F7-75F8247387F9}">
      <dsp:nvSpPr>
        <dsp:cNvPr id="0" name=""/>
        <dsp:cNvSpPr/>
      </dsp:nvSpPr>
      <dsp:spPr>
        <a:xfrm>
          <a:off x="1788743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Bad request = “Oh well, have an error then”</a:t>
          </a:r>
        </a:p>
      </dsp:txBody>
      <dsp:txXfrm>
        <a:off x="1788743" y="3255669"/>
        <a:ext cx="3600000" cy="720000"/>
      </dsp:txXfrm>
    </dsp:sp>
    <dsp:sp modelId="{B0065936-B670-4BF2-BE04-2810A05EC78A}">
      <dsp:nvSpPr>
        <dsp:cNvPr id="0" name=""/>
        <dsp:cNvSpPr/>
      </dsp:nvSpPr>
      <dsp:spPr>
        <a:xfrm>
          <a:off x="6720743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E143C-31DE-466C-898E-B9D9C3502906}">
      <dsp:nvSpPr>
        <dsp:cNvPr id="0" name=""/>
        <dsp:cNvSpPr/>
      </dsp:nvSpPr>
      <dsp:spPr>
        <a:xfrm>
          <a:off x="7188743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80115-0B9F-45A9-9FB1-E680B9EA64D3}">
      <dsp:nvSpPr>
        <dsp:cNvPr id="0" name=""/>
        <dsp:cNvSpPr/>
      </dsp:nvSpPr>
      <dsp:spPr>
        <a:xfrm>
          <a:off x="6018743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500" kern="1200" dirty="0" err="1"/>
            <a:t>Good</a:t>
          </a:r>
          <a:r>
            <a:rPr lang="nl-NL" sz="2500" kern="1200" dirty="0"/>
            <a:t> </a:t>
          </a:r>
          <a:r>
            <a:rPr lang="nl-NL" sz="2500" kern="1200" dirty="0" err="1"/>
            <a:t>request</a:t>
          </a:r>
          <a:r>
            <a:rPr lang="nl-NL" sz="2500" kern="1200" dirty="0"/>
            <a:t> = “Here </a:t>
          </a:r>
          <a:r>
            <a:rPr lang="nl-NL" sz="2500" kern="1200" dirty="0" err="1"/>
            <a:t>you</a:t>
          </a:r>
          <a:r>
            <a:rPr lang="nl-NL" sz="2500" kern="1200" dirty="0"/>
            <a:t> go!”</a:t>
          </a:r>
          <a:endParaRPr lang="en-US" sz="2500" kern="1200" dirty="0"/>
        </a:p>
      </dsp:txBody>
      <dsp:txXfrm>
        <a:off x="6018743" y="3255669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40C31-80F7-4148-86BB-21718C8809C9}">
      <dsp:nvSpPr>
        <dsp:cNvPr id="0" name=""/>
        <dsp:cNvSpPr/>
      </dsp:nvSpPr>
      <dsp:spPr>
        <a:xfrm>
          <a:off x="2490743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2838D-2A03-4D80-AE28-3F2869C5C4DD}">
      <dsp:nvSpPr>
        <dsp:cNvPr id="0" name=""/>
        <dsp:cNvSpPr/>
      </dsp:nvSpPr>
      <dsp:spPr>
        <a:xfrm>
          <a:off x="2958743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36A80-C061-46EE-ADBA-B4DC71967426}">
      <dsp:nvSpPr>
        <dsp:cNvPr id="0" name=""/>
        <dsp:cNvSpPr/>
      </dsp:nvSpPr>
      <dsp:spPr>
        <a:xfrm>
          <a:off x="1788743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All state must be developed in the application</a:t>
          </a:r>
        </a:p>
      </dsp:txBody>
      <dsp:txXfrm>
        <a:off x="1788743" y="3255669"/>
        <a:ext cx="3600000" cy="720000"/>
      </dsp:txXfrm>
    </dsp:sp>
    <dsp:sp modelId="{D3BDC9CD-634F-4238-A0DB-931CBCAA86FF}">
      <dsp:nvSpPr>
        <dsp:cNvPr id="0" name=""/>
        <dsp:cNvSpPr/>
      </dsp:nvSpPr>
      <dsp:spPr>
        <a:xfrm>
          <a:off x="6720743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44B85-A05B-42AD-8570-5A2FE5A8B89B}">
      <dsp:nvSpPr>
        <dsp:cNvPr id="0" name=""/>
        <dsp:cNvSpPr/>
      </dsp:nvSpPr>
      <dsp:spPr>
        <a:xfrm>
          <a:off x="7188743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62C4D-9429-4718-B271-E32710F49CB8}">
      <dsp:nvSpPr>
        <dsp:cNvPr id="0" name=""/>
        <dsp:cNvSpPr/>
      </dsp:nvSpPr>
      <dsp:spPr>
        <a:xfrm>
          <a:off x="6018743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Bad request = Catching error and handling it well</a:t>
          </a:r>
        </a:p>
      </dsp:txBody>
      <dsp:txXfrm>
        <a:off x="6018743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80661" units="1/cm"/>
          <inkml:channelProperty channel="Y" name="resolution" value="501.94547" units="1/cm"/>
          <inkml:channelProperty channel="T" name="resolution" value="1" units="1/dev"/>
        </inkml:channelProperties>
      </inkml:inkSource>
      <inkml:timestamp xml:id="ts0" timeString="2024-09-26T09:09:13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32631 5068 0,'2'20'0,"-1"5"16,-1-4-16,0-3 16,0-4-16,-8-4 15,2-3-15,-1-1 16,7-6-16,0 0 15,-6 7-15,2 1 0,4-8 16,0 0-16,-11 7 16,11-7-16,0 0 15,0 0-15,0 0 16,-1-1-16,1-5 16,-2-3-16,-1-1 15,3-1-15,0 4 16,0-3-16,2 0 15,-3-2-15,0 2 16,0 0-16,0 1 16,-2-1-16,0 2 15,2-2-15,-2 3 16,-2 2-16,-2-1 16,3 0-16,-2 2 15,-1 0-15,-2 0 0,2 1 16,0 0-16,1 3 15,-1-1-15,-1-2 16,2 2-16,6 1 16,0 0-16,-9-5 15,9 5-15,-13-2 16</inkml:trace>
  <inkml:trace contextRef="#ctx0" brushRef="#br0" timeOffset="19189.21">31784 1374 0,'19'0'0,"5"2"16,-2 4-16,-6-3 15,-5 0-15,-2 0 16,-1 2-16,-8-5 16,0 0-1,0 0-15,0 0 0,0 0 0,-1 2 16,-7-5-16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84.80661" units="1/cm"/>
          <inkml:channelProperty channel="Y" name="resolution" value="501.94547" units="1/cm"/>
          <inkml:channelProperty channel="T" name="resolution" value="1" units="1/dev"/>
        </inkml:channelProperties>
      </inkml:inkSource>
      <inkml:timestamp xml:id="ts0" timeString="2024-09-26T09:16:39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26215 14772 0,'-13'4'0,"-8"2"0,-6-4 16,-5 0-16,-6-2 16,-9-3-16,-5-1 15,-9 0-15,-8-3 16,-8 0-16,-10-8 15,-11-8-15,-6-9 16,1-7-16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45119-A9F8-498A-B25D-166AA35031ED}" type="datetimeFigureOut">
              <a:rPr lang="nl-NL" smtClean="0"/>
              <a:t>25-9-2025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C25A7-328E-4D5C-8B98-FF9759D3379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563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7552-D679-4380-9F5A-BD0398F7E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09D1C-4540-432E-935F-595582B43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D61E-CC1B-4E02-BFD0-1E6D1E24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EAA7C-947B-4889-BCF7-3CDCFE22C0C9}" type="datetime1">
              <a:rPr lang="nl-NL" smtClean="0"/>
              <a:t>25-9-2025</a:t>
            </a:fld>
            <a:endParaRPr lang="nl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97C9A-BD4F-4C74-ACFA-344AA93A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98CEB-613D-43A1-BAEE-38EB641E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876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F3F3-A487-4BA1-90E2-38FB8B1B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69A20-C463-4A28-A902-AAB8CF3BC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30D44-F1D2-4F67-B964-A6D7257F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3A4E-5D8C-4AE1-807C-C9C0385F867B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07A29-DE37-476C-8138-F09CBA9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655CE-0436-4FC2-96EE-EE5E95C7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885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45F4ED-0F68-4D23-904C-45C17F6F4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57F64-B726-4601-9AEF-9253EE5C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3AA9-C86B-4AC4-8B5C-7ED67D2A1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F5AD-27F7-4053-81BE-D9358F5BF0B3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5EBB1-A028-49F9-8CCC-9538A336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5C67A-856B-4460-8763-562D109E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930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7099-6538-46F8-9283-97A926CA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3E68-CBF4-40CC-BCAC-86E64F126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00247-D294-404C-9E63-4F9FBD35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CADB-10B0-4BFC-816E-1282E217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6A12A-A763-4D5F-BEDB-C49EAE5B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330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0119-C657-4058-87F9-2F5D48CD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089D2-8853-46DB-9857-788625B52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E654E-ACC4-4B85-BD78-BFFAEC4A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F8AF-F5E3-4924-B94F-364BA3D4C510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D879-5CDD-4225-8CFD-9423D69B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D15-ED18-4112-9700-25E8FB09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780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8574-F4E9-4682-A3A4-261900B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F2354-7F57-4FAC-9139-FF2534FDB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86B0C-7D92-416F-94C0-5C147B2C6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E1B49-7633-40AB-A8E7-07C3916A5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2B42-CACC-4886-BC59-E2FA64CC7B61}" type="datetime1">
              <a:rPr lang="nl-NL" smtClean="0"/>
              <a:t>25-9-2025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7BE4C-4CF3-45FB-9E91-9B3E9194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7D45A-FF30-4AE6-A0BB-9EDC9DD3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3046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D1E5-8FD1-4604-A49A-AB7A48729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5C361-5500-42AE-9D35-744F5C65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BB875-548F-4936-BB16-597A9E312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6AAEB-D821-42F5-AA86-2DC8EC6C0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84720-A0A7-4958-9887-C043CDC6D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09046-1250-48B1-953C-DA32E82B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ED25-1A11-4A05-BC9A-FD2FB9C3A702}" type="datetime1">
              <a:rPr lang="nl-NL" smtClean="0"/>
              <a:t>25-9-2025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8E750-3242-4F49-97EB-E00C9B98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7E970-E9EA-4E34-A5FF-87544A93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933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D46A-2F65-4619-8993-715EC4C5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975F5-1423-42C9-98E9-378865C9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590EA-9569-44DE-BC56-4E656F85D383}" type="datetime1">
              <a:rPr lang="nl-NL" smtClean="0"/>
              <a:t>25-9-2025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644DD-3F68-4F0D-B569-067FE791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A66EB-7AE3-45BE-B9EC-E29DE414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83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2B6FD-4EA3-4348-B8F9-0A10F4C4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5EEC-E45E-4AA7-9439-C13E5B34AAFF}" type="datetime1">
              <a:rPr lang="nl-NL" smtClean="0"/>
              <a:t>25-9-2025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4F5FE-1BA0-4ABD-B089-1FB03A9F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7034-E3BA-4C00-8CFA-DC8935FC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99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DD5A7-4C24-40F6-8E4A-B9018BF2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A10B-F385-4A94-B02E-D3AF30D5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42118-9D52-466A-987A-6357690E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F93FD-30B9-465B-B05F-5C79A94C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4B48-780A-4242-88B3-1429890FD361}" type="datetime1">
              <a:rPr lang="nl-NL" smtClean="0"/>
              <a:t>25-9-2025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EEDB7-0625-4E16-9C88-13529BD1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C0FEC-6E1D-4E11-8B7E-E91A000C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88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E457-B943-4CEF-B031-E161F9B5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926BF1-1A9F-40C5-8D98-F40ED3272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50E46-605C-4F75-B734-13B999E5F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8818F-3418-4C6B-865C-EDF63956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6D8B-D7AA-46AA-828F-79F8AE2F0951}" type="datetime1">
              <a:rPr lang="nl-NL" smtClean="0"/>
              <a:t>25-9-2025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28FB3-3304-440B-B2BB-B70846A5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73461-BA3C-4512-9D01-92895007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909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6DE14-35B8-4C55-A94D-32542BA7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47386-66BC-42A4-96D4-A3B3130C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76C26-FF5E-41ED-8075-8EDE9B910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8514A-E17D-4FB6-948A-B173856C7160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C1E63-F686-4A29-A3EB-A1AC74DD1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4F7-BA25-43C9-B793-4084E9C1A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C643F-AE57-4844-8904-5691D9FA3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566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xkcd.com/1425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oelonsoftware.com/2002/11/11/the-law-of-leaky-abstractions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pace.stackexchange.com/questions/9243/what-computer-and-software-is-used-by-the-falcon-9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products_discontinued_by_Apple_Inc.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.uci.edu/~fielding/pubs/dissertation/rest_arch_style.htm#sec_5_1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leb.net/2018/rest/" TargetMode="External"/><Relationship Id="rId4" Type="http://schemas.openxmlformats.org/officeDocument/2006/relationships/hyperlink" Target="https://www.infoq.com/articles/rest-introduction/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school.com/books/working_with_apis" TargetMode="External"/><Relationship Id="rId2" Type="http://schemas.openxmlformats.org/officeDocument/2006/relationships/hyperlink" Target="https://launchschool.com/books/htt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AI/OpenAPI-Specific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AC37-D1F2-4BCA-A21B-DF6F236A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https://xkcd.com/1425/</a:t>
            </a:r>
            <a:r>
              <a:rPr lang="nl-NL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2C7D36-1071-4143-ABBA-BDB4BB043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0" y="528839"/>
            <a:ext cx="3510615" cy="5890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5F7A4-9AFC-4149-B123-B69C26CF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BD2A4-00E9-47E4-9E10-0BC04C76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A14B9-4B33-46C0-9E3D-2E7E08DB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</a:t>
            </a:fld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74751-4BAB-458B-9FB4-7659032ECDCB}"/>
              </a:ext>
            </a:extLst>
          </p:cNvPr>
          <p:cNvSpPr txBox="1"/>
          <p:nvPr/>
        </p:nvSpPr>
        <p:spPr>
          <a:xfrm>
            <a:off x="922712" y="2111433"/>
            <a:ext cx="6026727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i="1" dirty="0"/>
              <a:t>Tasks</a:t>
            </a:r>
            <a:r>
              <a:rPr lang="en-US" sz="2400" dirty="0"/>
              <a:t> turned 11 years old yesterday</a:t>
            </a:r>
          </a:p>
          <a:p>
            <a:endParaRPr lang="en-US" sz="2400" i="1" dirty="0"/>
          </a:p>
          <a:p>
            <a:r>
              <a:rPr lang="en-US" sz="2400" dirty="0"/>
              <a:t>I started HBO-ICT 11 years and 1 month ago today</a:t>
            </a:r>
          </a:p>
          <a:p>
            <a:endParaRPr lang="en-US" sz="2400" dirty="0"/>
          </a:p>
          <a:p>
            <a:r>
              <a:rPr lang="en-US" sz="2400" dirty="0"/>
              <a:t>I could not have dreamed what’s possible now</a:t>
            </a:r>
          </a:p>
          <a:p>
            <a:endParaRPr lang="en-US" sz="2400" dirty="0"/>
          </a:p>
          <a:p>
            <a:r>
              <a:rPr lang="en-US" sz="2400" dirty="0"/>
              <a:t>I could also not have dreamed that CRUD apps are still as hard as they were in 2014 🙈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98180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Map&#10;&#10;Description automatically generated with low confidence">
            <a:extLst>
              <a:ext uri="{FF2B5EF4-FFF2-40B4-BE49-F238E27FC236}">
                <a16:creationId xmlns:a16="http://schemas.microsoft.com/office/drawing/2014/main" id="{1C1F818C-B245-1382-46D9-91F5E40FD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73" y="643466"/>
            <a:ext cx="4456853" cy="55710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7271D-71D5-3A78-F58E-DB7F8216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B57912B-4828-4059-95E1-C59B7C004F9C}" type="datetime1">
              <a:rPr lang="en-US" smtClean="0"/>
              <a:pPr>
                <a:spcAft>
                  <a:spcPts val="600"/>
                </a:spcAft>
              </a:pPr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008E5-1FCA-C053-5A6B-1EDDE34A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3A2AB-9990-8053-44BB-A4B464B5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5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D8EC-75BE-625A-C539-AC200705D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EE5EC3B-B1A4-DC29-1C13-7260439D5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618" y="519018"/>
            <a:ext cx="484100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54A59-EEDD-938F-E997-AB4F379B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0EA74-BA24-127B-4F12-15791ABF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73973-5C14-93CC-4D28-DB67C2A6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11</a:t>
            </a:fld>
            <a:endParaRPr lang="nl-NL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8564D1-22D8-3F82-9F13-CAC0AD89C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73956"/>
            <a:ext cx="5486400" cy="4305300"/>
          </a:xfrm>
          <a:prstGeom prst="rect">
            <a:avLst/>
          </a:prstGeom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E7E3AE2-E6D2-9808-A20D-1A334C49A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21" y="4708"/>
            <a:ext cx="8988357" cy="68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ammer and nail">
            <a:extLst>
              <a:ext uri="{FF2B5EF4-FFF2-40B4-BE49-F238E27FC236}">
                <a16:creationId xmlns:a16="http://schemas.microsoft.com/office/drawing/2014/main" id="{C871EF36-D7AF-7630-B3B6-8E82F1056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5AD1C-2942-6E45-B9F1-EE33536EB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Golden Hammer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F275-CC27-5E7C-69FC-CE0517FC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357990"/>
            <a:ext cx="9144000" cy="163424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“</a:t>
            </a:r>
            <a:r>
              <a:rPr lang="en-US" sz="2400" i="1" dirty="0">
                <a:solidFill>
                  <a:srgbClr val="FFFFFF"/>
                </a:solidFill>
              </a:rPr>
              <a:t>If the only tool you have is a hammer, it is tempting 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rgbClr val="FFFFFF"/>
                </a:solidFill>
              </a:rPr>
              <a:t>to treat everything as if it were a nail</a:t>
            </a:r>
            <a:r>
              <a:rPr lang="en-US" sz="2400" dirty="0">
                <a:solidFill>
                  <a:srgbClr val="FFFFFF"/>
                </a:solidFill>
              </a:rPr>
              <a:t>”</a:t>
            </a:r>
          </a:p>
          <a:p>
            <a:pPr marL="0" indent="0" algn="ctr"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Abraham Maslov, 1966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C6AD-4CAB-FA7F-13FD-302E282E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57912B-4828-4059-95E1-C59B7C004F9C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9/25/2025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28B67-4200-E10A-E253-C4419F7DF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8893C-1503-B56B-3BE2-87FF529C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4BC643F-AE57-4844-8904-5691D9FA326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7289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57F4-39BC-42A1-B41A-31E5AE3A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34AD88-9AA9-4EBD-8EFB-8B459985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6" y="0"/>
            <a:ext cx="10232967" cy="68560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3A910-B5A5-45A6-9A93-BDCC8B89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5F074-4142-49B6-8A72-841D15B3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93D9C-4C73-47A8-841C-BAE5ADF7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94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57F4-39BC-42A1-B41A-31E5AE3A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34AD88-9AA9-4EBD-8EFB-8B459985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6" y="0"/>
            <a:ext cx="10232967" cy="68560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3A910-B5A5-45A6-9A93-BDCC8B89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5F074-4142-49B6-8A72-841D15B3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93D9C-4C73-47A8-841C-BAE5ADF7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48143-FD3B-443F-B3B9-AB0016857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408"/>
            <a:ext cx="12192000" cy="401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20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81CB-C6E2-4F32-B269-D8B2B839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AB1A4A-93D3-4743-9942-9F6915BAB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-998"/>
            <a:ext cx="11222182" cy="68589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BCC51-FCD9-4465-B85A-27767D12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3A59-14F3-486B-9AAD-32A9BF6C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40D4C-B274-4915-B067-162BD6D4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15</a:t>
            </a:fld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08EE56-EAF7-629B-537B-36A5D1F29E17}"/>
              </a:ext>
            </a:extLst>
          </p:cNvPr>
          <p:cNvSpPr/>
          <p:nvPr/>
        </p:nvSpPr>
        <p:spPr>
          <a:xfrm>
            <a:off x="731920" y="5925552"/>
            <a:ext cx="7850605" cy="541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34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81CB-C6E2-4F32-B269-D8B2B839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AB1A4A-93D3-4743-9942-9F6915BAB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-998"/>
            <a:ext cx="11222182" cy="68589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BCC51-FCD9-4465-B85A-27767D12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3A59-14F3-486B-9AAD-32A9BF6C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40D4C-B274-4915-B067-162BD6D4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2D165-EB2C-4996-BD93-0D7915CA0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995362"/>
            <a:ext cx="114585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13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7164-6D5B-47C5-8818-CA8E6D5B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3E4D60-9960-4827-8DA1-CF6DCD7B1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2962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1C978-406B-416B-9A81-EEEB990A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84F84-FBEF-48FA-A5A3-A431804F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6682-2828-4E01-B945-EA99A42C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046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7164-6D5B-47C5-8818-CA8E6D5B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3E4D60-9960-4827-8DA1-CF6DCD7B1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74"/>
            <a:ext cx="12192000" cy="62962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1C978-406B-416B-9A81-EEEB990A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84F84-FBEF-48FA-A5A3-A431804F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6682-2828-4E01-B945-EA99A42C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26189F-FDBA-4D9A-B208-4B4EC73A1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7" y="12469"/>
            <a:ext cx="6219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92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51EC-22F0-43F2-B41B-11EDCA56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D2D3-D173-4A95-BE78-12B997063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A4374-427F-4E88-9F39-6005B9A45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77231-58FF-4D23-923C-DC0CD5C7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C4135-9D7C-4DF2-A1BE-D7A8B48C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19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3B1037-AB0A-49B4-BCD8-8FD8B359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825" y="0"/>
            <a:ext cx="676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9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Video 7">
            <a:extLst>
              <a:ext uri="{FF2B5EF4-FFF2-40B4-BE49-F238E27FC236}">
                <a16:creationId xmlns:a16="http://schemas.microsoft.com/office/drawing/2014/main" id="{BA029024-1EEE-3DAA-46CA-A4F1762B78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23348-6B49-40A9-A95A-463E01F89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Architecture</a:t>
            </a:r>
            <a:endParaRPr lang="nl-NL" sz="52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88EC1-AD11-4154-A575-6F3FE4368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Modern Programming Practices</a:t>
            </a:r>
            <a:endParaRPr lang="nl-NL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9F41D-74D8-4899-ABD1-0E4657B0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9B640B4-2FCF-48B6-BC13-4AE50CDD1313}" type="datetime1">
              <a:rPr lang="nl-N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25-9-2025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22E6A-290B-4980-9AA3-11CD3899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NL">
                <a:solidFill>
                  <a:srgbClr val="FFFFFF"/>
                </a:solidFill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8BCB-892C-4F86-90CC-AFE5E1AF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50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51EC-22F0-43F2-B41B-11EDCA56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A4374-427F-4E88-9F39-6005B9A45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77231-58FF-4D23-923C-DC0CD5C7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C4135-9D7C-4DF2-A1BE-D7A8B48C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20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3B1037-AB0A-49B4-BCD8-8FD8B359FA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715825" y="0"/>
            <a:ext cx="6760350" cy="68580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3F3B17-CCEE-4D6A-B9EF-6E31D1731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1536"/>
            <a:ext cx="10515600" cy="2094927"/>
          </a:xfrm>
        </p:spPr>
      </p:pic>
    </p:spTree>
    <p:extLst>
      <p:ext uri="{BB962C8B-B14F-4D97-AF65-F5344CB8AC3E}">
        <p14:creationId xmlns:p14="http://schemas.microsoft.com/office/powerpoint/2010/main" val="220845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11DF-A1F0-4845-A446-70900857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69854-6D16-470E-ABFE-95476B5AE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84B46-C02B-4CF3-9097-272DC52B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A0D49-F0C1-4EEA-A419-180C7BEB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36EE4-4F2A-4C76-9A1D-290496B4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21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B5F4E-795C-4D3C-A7BA-E7E8BBE50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12" y="0"/>
            <a:ext cx="6797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39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11DF-A1F0-4845-A446-70900857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FC4A74-B658-4590-BB4C-13D789E46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3010694"/>
            <a:ext cx="10458450" cy="1981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84B46-C02B-4CF3-9097-272DC52B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A0D49-F0C1-4EEA-A419-180C7BEB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36EE4-4F2A-4C76-9A1D-290496B4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22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B5F4E-795C-4D3C-A7BA-E7E8BBE5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697112" y="0"/>
            <a:ext cx="6797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20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AE84-7286-4B5C-8B76-6725BEC2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38DA5-C47B-4CA9-AA11-B527E9915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B1175-2503-42B7-A0BA-7DC64A9B8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A180-03B3-4C06-8696-ACA540BD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40349-9010-4660-9B71-10A523AA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23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E5F604-C147-4071-86C3-C296F798B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63" y="0"/>
            <a:ext cx="6702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2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AE84-7286-4B5C-8B76-6725BEC2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AA7D10-B128-40AE-97D3-F99C0DBC2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3039269"/>
            <a:ext cx="9372600" cy="19240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B1175-2503-42B7-A0BA-7DC64A9B8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A180-03B3-4C06-8696-ACA540BD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40349-9010-4660-9B71-10A523AA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24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E5F604-C147-4071-86C3-C296F798BC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744763" y="0"/>
            <a:ext cx="6702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0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2BA6-DF4E-4FC2-8F64-C149A7EE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8F16A1-88B9-4EE8-B21C-EBED29C6C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37" y="1371600"/>
            <a:ext cx="5495925" cy="4114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1AC7-4379-4687-85D0-BD337CDC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17E2B-C4DD-45A9-B549-006B261C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AD47B-3158-45AC-B262-D8B08E904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3608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A468-CF69-36F1-9A20-30246147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Vacancy: Software Architect</a:t>
            </a:r>
            <a:endParaRPr lang="nl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E61D4B-4DE7-2DD3-3E50-16F39C55A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07FDAC-F864-4EC3-5612-7D6FDBA318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Truly understand business needs</a:t>
            </a:r>
          </a:p>
          <a:p>
            <a:r>
              <a:rPr lang="en-US" dirty="0"/>
              <a:t>Translate needs into technical solution</a:t>
            </a:r>
          </a:p>
          <a:p>
            <a:r>
              <a:rPr lang="en-US" dirty="0"/>
              <a:t>Communicate solution with engineers</a:t>
            </a:r>
            <a:endParaRPr lang="nl-NL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B36835-82D7-6C26-8DC2-F183862C0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Experience</a:t>
            </a:r>
            <a:endParaRPr lang="nl-NL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381E331-E6FA-3B1E-4157-9B3056F7FF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Programming language A, B and C</a:t>
            </a:r>
          </a:p>
          <a:p>
            <a:r>
              <a:rPr lang="en-US" dirty="0"/>
              <a:t>Frameworks X, Y and QQ</a:t>
            </a:r>
          </a:p>
          <a:p>
            <a:r>
              <a:rPr lang="en-US" dirty="0"/>
              <a:t>Databases, both SQL and NoSQL</a:t>
            </a:r>
          </a:p>
          <a:p>
            <a:r>
              <a:rPr lang="en-US" dirty="0"/>
              <a:t>Docker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FEF05-51AB-F3B9-4EA7-26445517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6EF33-790C-367D-C4B7-45872CF64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D694B-747A-CA38-9339-293F1F99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1644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A468-CF69-36F1-9A20-30246147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Vacancy: Software Architect</a:t>
            </a:r>
            <a:endParaRPr lang="nl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E61D4B-4DE7-2DD3-3E50-16F39C55A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07FDAC-F864-4EC3-5612-7D6FDBA318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Truly understand business needs</a:t>
            </a:r>
          </a:p>
          <a:p>
            <a:r>
              <a:rPr lang="en-US" b="1" u="sng" dirty="0"/>
              <a:t>Translate needs into technical solution</a:t>
            </a:r>
          </a:p>
          <a:p>
            <a:r>
              <a:rPr lang="en-US" dirty="0"/>
              <a:t>Communicate solution with engineers</a:t>
            </a:r>
            <a:endParaRPr lang="nl-NL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B36835-82D7-6C26-8DC2-F183862C0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Experience</a:t>
            </a:r>
            <a:endParaRPr lang="nl-NL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381E331-E6FA-3B1E-4157-9B3056F7FF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Programming language A, B and C</a:t>
            </a:r>
          </a:p>
          <a:p>
            <a:r>
              <a:rPr lang="en-US" dirty="0"/>
              <a:t>Frameworks X, Y and QQ</a:t>
            </a:r>
          </a:p>
          <a:p>
            <a:r>
              <a:rPr lang="en-US" dirty="0"/>
              <a:t>Databases, both SQL and NoSQL</a:t>
            </a:r>
          </a:p>
          <a:p>
            <a:r>
              <a:rPr lang="en-US" dirty="0"/>
              <a:t>Docker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FEF05-51AB-F3B9-4EA7-26445517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6EF33-790C-367D-C4B7-45872CF64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D694B-747A-CA38-9339-293F1F99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8299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8A4947D-376E-54FC-8AF3-F16659C4F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levels</a:t>
            </a:r>
            <a:endParaRPr lang="nl-N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0F7893-BAA1-25A5-ACD9-15144A06E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Context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Containers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Components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Code</a:t>
            </a:r>
            <a:endParaRPr lang="nl-NL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3CEEE-FFEC-AF5A-9C16-E1A5DCB1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ED25-1A11-4A05-BC9A-FD2FB9C3A702}" type="datetime1">
              <a:rPr lang="nl-NL" smtClean="0"/>
              <a:t>25-9-2025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DC326-6CE6-10DF-48C2-AF848F7D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C9C2-65C3-36A4-3055-2C7E669A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0186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8A4947D-376E-54FC-8AF3-F16659C4F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levels</a:t>
            </a:r>
            <a:endParaRPr lang="nl-N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0F7893-BAA1-25A5-ACD9-15144A06E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Context that the system will live in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Containers that system is split in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Components make up groups of related functionality in a container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Code is what you write those components in</a:t>
            </a:r>
            <a:endParaRPr lang="nl-NL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3CEEE-FFEC-AF5A-9C16-E1A5DCB1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ED25-1A11-4A05-BC9A-FD2FB9C3A702}" type="datetime1">
              <a:rPr lang="nl-NL" smtClean="0"/>
              <a:t>25-9-2025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DC326-6CE6-10DF-48C2-AF848F7D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C9C2-65C3-36A4-3055-2C7E669A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415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0B2F-DC24-FDC9-1437-540721AF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At the end of this lecture, you can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35DB7-6C93-D888-56B4-1EF94E87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Make informed decisions about different architectural patterns</a:t>
            </a:r>
          </a:p>
          <a:p>
            <a:r>
              <a:rPr lang="en-US" sz="2000" dirty="0"/>
              <a:t>Define and use</a:t>
            </a:r>
          </a:p>
          <a:p>
            <a:pPr lvl="1"/>
            <a:r>
              <a:rPr lang="en-US" sz="2000" dirty="0"/>
              <a:t>Layers pattern</a:t>
            </a:r>
          </a:p>
          <a:p>
            <a:pPr lvl="1"/>
            <a:r>
              <a:rPr lang="en-US" sz="2000" dirty="0"/>
              <a:t>Client-Server pattern</a:t>
            </a:r>
          </a:p>
          <a:p>
            <a:r>
              <a:rPr lang="en-US" sz="2000" dirty="0">
                <a:ea typeface="Calibri"/>
                <a:cs typeface="Calibri"/>
              </a:rPr>
              <a:t>Explain and use RESTful HTTP APIs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60058-2A34-4D31-9D65-1A90B84C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57912B-4828-4059-95E1-C59B7C004F9C}" type="datetime1">
              <a:rPr lang="nl-N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25-9-2025</a:t>
            </a:fld>
            <a:endParaRPr lang="nl-NL">
              <a:solidFill>
                <a:srgbClr val="FFFFFF"/>
              </a:solidFill>
            </a:endParaRPr>
          </a:p>
        </p:txBody>
      </p:sp>
      <p:pic>
        <p:nvPicPr>
          <p:cNvPr id="8" name="Picture 7" descr="Top view of cubes connected with black lines">
            <a:extLst>
              <a:ext uri="{FF2B5EF4-FFF2-40B4-BE49-F238E27FC236}">
                <a16:creationId xmlns:a16="http://schemas.microsoft.com/office/drawing/2014/main" id="{5F8ACAAB-2488-D62F-A482-9389E4EF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3" r="1969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F45C9-0480-9658-6DC9-8A1A57875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0D7E8-303E-372C-B953-D90E8C45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5727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FE40-BDEB-4A03-BF4D-633EBC91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DCFB3-0BAE-467D-825C-C745843A1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120C-FFA8-4F4D-9389-BAF73E74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43CAC-9ACD-4A13-BE78-E2F9C7CD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AB241-5D65-4FBC-B712-3C33CE0F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30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D4EF4D-A726-4EBC-9BBF-7EC01F2D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128127"/>
            <a:ext cx="6335009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43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E62DEC9-527B-8EAF-3735-B02A7166F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52175-B6C1-AFDF-2BCC-EFE70A31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B57912B-4828-4059-95E1-C59B7C004F9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9/25/2025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DDFD6-5D8D-6610-A263-7D057D3F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117E-1184-63B8-6B74-3F0CC667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492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31C-AAF8-4B8C-9F9F-7B6F488D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architecture?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51B6-D7D1-4F34-BA15-7332033E0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5F26E-83C2-4AA5-99A3-C6D468BE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53471-74E3-4472-BE08-44109B93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BF0EE-7683-4B18-9A7F-63351DD2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5865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EBF19-03AF-4576-BD70-B7C58FBD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5BB9-B659-4569-B704-C0AFBB0B3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88250-F082-412D-AC89-701231C4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EEC13-AC90-4CF1-9255-871382EA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74B19-15C5-4733-B728-5F754605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33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BE3B4-34DC-439D-88AE-2B12AE10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06" y="0"/>
            <a:ext cx="8413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06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B9DC-439B-466D-86FB-D554B73D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definition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1CB0-127A-4969-B692-5F19E9EF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i="1" dirty="0"/>
              <a:t>The highest level concept of a system in its environment. The architecture of a software system (at a given point in time) is its organization or structure of significant components interacting through interfaces, those components being composed of successively smaller components and interfaces</a:t>
            </a:r>
            <a:endParaRPr lang="nl-NL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1D00B-F646-4737-AB58-326B3396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D6C97-2CCE-4A59-B908-75691A9F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00C36-792D-4D77-A683-C37A730B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5342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27FE-D0CA-4E80-8AD2-DFAAF92C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 opinion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F8D2-8FD1-4FC9-9AB9-0B77CF01D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don’t agree</a:t>
            </a:r>
          </a:p>
          <a:p>
            <a:pPr marL="0" indent="0">
              <a:buNone/>
            </a:pPr>
            <a:r>
              <a:rPr lang="en-US" dirty="0"/>
              <a:t>I agree with Martin Fowler (see rec. reading)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Architecture is the decisions you wish you could get right early in a project</a:t>
            </a:r>
            <a:endParaRPr lang="nl-NL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265D1-B894-4172-AAEA-D4FF8AF78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9966B-4489-4BB6-80C3-5AA699CF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F0CC9-0C05-47C1-8ACD-67292FA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773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27B9-550E-4CFC-9C4E-A021735F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 opinion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99357-09EE-4095-8547-86A06FE4E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Architecture is the decisions you wish you could get right early in a project</a:t>
            </a:r>
            <a:endParaRPr lang="nl-NL" i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Why</a:t>
            </a:r>
            <a:r>
              <a:rPr lang="nl-NL" dirty="0"/>
              <a:t>?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are hard </a:t>
            </a:r>
            <a:r>
              <a:rPr lang="nl-NL" dirty="0" err="1"/>
              <a:t>to</a:t>
            </a:r>
            <a:r>
              <a:rPr lang="nl-NL" dirty="0"/>
              <a:t> change</a:t>
            </a:r>
          </a:p>
          <a:p>
            <a:pPr marL="0" indent="0">
              <a:buNone/>
            </a:pPr>
            <a:r>
              <a:rPr lang="nl-NL" dirty="0" err="1"/>
              <a:t>They</a:t>
            </a:r>
            <a:r>
              <a:rPr lang="nl-NL" dirty="0"/>
              <a:t> are </a:t>
            </a:r>
            <a:r>
              <a:rPr lang="nl-NL" i="1" dirty="0" err="1"/>
              <a:t>almost</a:t>
            </a:r>
            <a:r>
              <a:rPr lang="nl-NL" dirty="0"/>
              <a:t> </a:t>
            </a:r>
            <a:r>
              <a:rPr lang="nl-NL" dirty="0" err="1"/>
              <a:t>irreversible</a:t>
            </a:r>
            <a:endParaRPr lang="nl-NL" dirty="0"/>
          </a:p>
          <a:p>
            <a:pPr marL="0" indent="0">
              <a:buNone/>
            </a:pPr>
            <a:r>
              <a:rPr lang="nl-NL" dirty="0" err="1"/>
              <a:t>They</a:t>
            </a:r>
            <a:r>
              <a:rPr lang="nl-NL" dirty="0"/>
              <a:t> want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i="1" dirty="0" err="1"/>
              <a:t>rewrite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all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BA811-C723-4446-82D1-D368C59A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597D4-3575-48A1-81A9-7B5E39B84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E922-8BA6-4368-9B3E-7521B668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505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268E3-4D64-4AF2-56BB-FA7CEA4C4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Disclaimer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483B3029-D15B-8A1C-3898-65A931128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33" y="2427541"/>
            <a:ext cx="8076034" cy="39976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20D2C-57F8-CA84-F167-3B264718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B57912B-4828-4059-95E1-C59B7C004F9C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9/25/2025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E7694-8DB2-A9E2-A68E-F88817837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FD375-B025-12AB-4C1C-BBA94726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07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0FA4805-1D69-29EC-E262-AD003BA5D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17" y="643466"/>
            <a:ext cx="5613165" cy="55710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D6E49-5384-A97C-9BAB-35833C326E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B57912B-4828-4059-95E1-C59B7C004F9C}" type="datetime1">
              <a:rPr lang="en-US" smtClean="0"/>
              <a:pPr>
                <a:spcAft>
                  <a:spcPts val="600"/>
                </a:spcAft>
              </a:pPr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2029F-BD8A-B774-3EB5-53FE570B5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4CE5D-6427-D3CB-8E8F-8AC67A8F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45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95A2-FD95-54E5-25D2-864FCF76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4+1 view architecture by Philippe </a:t>
            </a:r>
            <a:r>
              <a:rPr lang="en-US" dirty="0" err="1"/>
              <a:t>Kruchten</a:t>
            </a:r>
            <a:r>
              <a:rPr lang="en-US" dirty="0"/>
              <a:t> (read it!)</a:t>
            </a:r>
            <a:endParaRPr lang="nl-N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4BCF556-A5AD-D04D-C99E-2066A31B81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2698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11BFD-F9E6-EE83-9C01-F2A07036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A56A8-3B18-C714-AC31-DB81253D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C26FD-1569-86B5-C0B5-9BD481B1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483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B6FCF-9F5D-41A0-BF34-5D4FA502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Back to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3B063-63AB-4876-9495-116FAFD6A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161" y="4200522"/>
            <a:ext cx="5449982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Talking about software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A03A3-EF93-43EC-8619-D4339E11C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2CF985-B642-49C1-8F02-E193C8857DB2}" type="datetime1">
              <a:rPr lang="nl-NL" smtClean="0"/>
              <a:t>25-9-2025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27E3F-7F7B-4C06-AFF6-7E4C9897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599122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3E548-D11B-4B3D-8D65-68DBD10E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4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95A2-FD95-54E5-25D2-864FCF76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4+1 view architecture, modernized</a:t>
            </a:r>
            <a:endParaRPr lang="nl-N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4BCF556-A5AD-D04D-C99E-2066A31B81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848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11BFD-F9E6-EE83-9C01-F2A07036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A56A8-3B18-C714-AC31-DB81253D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C26FD-1569-86B5-C0B5-9BD481B1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40</a:t>
            </a:fld>
            <a:endParaRPr lang="nl-NL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26D32CDA-B173-2F23-8256-19A08759C7B7}"/>
              </a:ext>
            </a:extLst>
          </p:cNvPr>
          <p:cNvSpPr/>
          <p:nvPr/>
        </p:nvSpPr>
        <p:spPr>
          <a:xfrm>
            <a:off x="4240404" y="771263"/>
            <a:ext cx="2411605" cy="1838849"/>
          </a:xfrm>
          <a:prstGeom prst="wedgeEllipseCallout">
            <a:avLst>
              <a:gd name="adj1" fmla="val -45367"/>
              <a:gd name="adj2" fmla="val 4728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the user cares about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 UX Design</a:t>
            </a:r>
            <a:endParaRPr lang="nl-NL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DDDF561-2850-3BB7-DCE6-D029C97FEE9D}"/>
              </a:ext>
            </a:extLst>
          </p:cNvPr>
          <p:cNvSpPr/>
          <p:nvPr/>
        </p:nvSpPr>
        <p:spPr>
          <a:xfrm>
            <a:off x="9233745" y="271325"/>
            <a:ext cx="2411605" cy="1838849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the code will be structured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 SDE</a:t>
            </a:r>
            <a:endParaRPr lang="nl-NL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0F61873-172C-8F02-7A0D-D03668367EE2}"/>
              </a:ext>
            </a:extLst>
          </p:cNvPr>
          <p:cNvSpPr/>
          <p:nvPr/>
        </p:nvSpPr>
        <p:spPr>
          <a:xfrm>
            <a:off x="672451" y="2951772"/>
            <a:ext cx="2411605" cy="1838849"/>
          </a:xfrm>
          <a:prstGeom prst="wedgeEllipseCallout">
            <a:avLst>
              <a:gd name="adj1" fmla="val 22883"/>
              <a:gd name="adj2" fmla="val 5957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takes place in the system when the user uses it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 FDE1 + 2</a:t>
            </a:r>
            <a:endParaRPr lang="nl-NL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04DCD62E-A885-66CE-B6E1-CF14E38C2FF8}"/>
              </a:ext>
            </a:extLst>
          </p:cNvPr>
          <p:cNvSpPr/>
          <p:nvPr/>
        </p:nvSpPr>
        <p:spPr>
          <a:xfrm>
            <a:off x="9087970" y="3081869"/>
            <a:ext cx="2411605" cy="1838849"/>
          </a:xfrm>
          <a:prstGeom prst="wedgeEllipseCallout">
            <a:avLst>
              <a:gd name="adj1" fmla="val -40014"/>
              <a:gd name="adj2" fmla="val 4787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can happen to individual objects?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 OOP + FDE1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413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95A2-FD95-54E5-25D2-864FCF76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4+1 view architecture, modernized</a:t>
            </a:r>
            <a:endParaRPr lang="nl-N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4BCF556-A5AD-D04D-C99E-2066A31B81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11BFD-F9E6-EE83-9C01-F2A07036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A56A8-3B18-C714-AC31-DB81253D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C26FD-1569-86B5-C0B5-9BD481B1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41</a:t>
            </a:fld>
            <a:endParaRPr lang="nl-NL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6B6E268-C5AF-DD8F-246A-E011BB4A1691}"/>
              </a:ext>
            </a:extLst>
          </p:cNvPr>
          <p:cNvSpPr/>
          <p:nvPr/>
        </p:nvSpPr>
        <p:spPr>
          <a:xfrm>
            <a:off x="2915322" y="3706476"/>
            <a:ext cx="849854" cy="120485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EEC62F7-8CFA-FA30-7FCD-5D4D4700B8D7}"/>
              </a:ext>
            </a:extLst>
          </p:cNvPr>
          <p:cNvSpPr/>
          <p:nvPr/>
        </p:nvSpPr>
        <p:spPr>
          <a:xfrm rot="16200000">
            <a:off x="6660775" y="2116137"/>
            <a:ext cx="849854" cy="120485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311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C4E135EF-30C5-38B5-CEFC-538734B6D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0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70DD3-200A-AF3C-EBCC-20A2E253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Architectural patterns</a:t>
            </a:r>
            <a:endParaRPr lang="nl-N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335E8-02FD-5349-DDA8-C7E8C6FF9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numCol="1">
            <a:normAutofit/>
          </a:bodyPr>
          <a:lstStyle/>
          <a:p>
            <a:r>
              <a:rPr lang="en-US" sz="2000"/>
              <a:t>Layer pattern</a:t>
            </a:r>
          </a:p>
          <a:p>
            <a:r>
              <a:rPr lang="en-US" sz="2000"/>
              <a:t>Client-server pattern</a:t>
            </a:r>
          </a:p>
          <a:p>
            <a:r>
              <a:rPr lang="en-US" sz="2000"/>
              <a:t>Master-slave pattern</a:t>
            </a:r>
          </a:p>
          <a:p>
            <a:r>
              <a:rPr lang="en-US" sz="2000"/>
              <a:t>Pipe-filter pattern</a:t>
            </a:r>
          </a:p>
          <a:p>
            <a:r>
              <a:rPr lang="en-US" sz="2000"/>
              <a:t>Broker pattern</a:t>
            </a:r>
          </a:p>
          <a:p>
            <a:r>
              <a:rPr lang="en-US" sz="2000"/>
              <a:t>Peer-to-peer pattern</a:t>
            </a:r>
          </a:p>
          <a:p>
            <a:r>
              <a:rPr lang="en-US" sz="2000"/>
              <a:t>Event-bus pattern</a:t>
            </a:r>
          </a:p>
          <a:p>
            <a:pPr marL="0" indent="0">
              <a:buNone/>
            </a:pPr>
            <a:endParaRPr lang="nl-NL" sz="2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2AD7E-2E9C-1ACB-3639-21FA1353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57912B-4828-4059-95E1-C59B7C004F9C}" type="datetime1">
              <a:rPr lang="nl-NL" smtClean="0"/>
              <a:pPr>
                <a:spcAft>
                  <a:spcPts val="600"/>
                </a:spcAft>
              </a:pPr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E1088-7CF2-9A8C-2BDC-CB8CFA50A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In which we’ll read an actual PhD thesis!</a:t>
            </a:r>
            <a:endParaRPr lang="nl-NL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3AF40-7431-B7F9-B9AC-93348D32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42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319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3386-C589-91B8-46F4-1374979F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 pattern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F88FF-C814-1E67-77E7-9208BB48B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Helps structuring applications into groups of tasks</a:t>
            </a:r>
          </a:p>
          <a:p>
            <a:pPr marL="0" indent="0">
              <a:buNone/>
            </a:pPr>
            <a:r>
              <a:rPr lang="en-US" dirty="0"/>
              <a:t>Each layer is a level of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nl-NL" dirty="0">
                <a:hlinkClick r:id="rId2"/>
              </a:rPr>
              <a:t>https://www.joelonsoftware.com/2002/11/11/the-law-of-leaky-abstractions/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036-68EE-A6F9-36A2-9E22CC1B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A7D92-772C-6BEE-7CC7-23980389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C8997-D4E1-D7DA-E342-2B2496BE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471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494-9162-B6E2-02B2-28471FED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4D0FEBDD-87D8-DE85-EDC3-8A30E1064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6" y="700464"/>
            <a:ext cx="3118327" cy="54570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9D4DE-6F89-5699-09A3-B953AF7B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8328E-84F0-BC8B-A4D5-3C6904CE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98FAA-4255-3643-67CB-474E067D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8611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EE2160-A690-7694-4058-0E26CC491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52124"/>
            <a:ext cx="10905066" cy="21537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B543-ED5F-8539-6E44-1DC2C143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B57912B-4828-4059-95E1-C59B7C004F9C}" type="datetime1">
              <a:rPr lang="en-US" smtClean="0"/>
              <a:pPr>
                <a:spcAft>
                  <a:spcPts val="600"/>
                </a:spcAft>
              </a:pPr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22EDC-2C99-4DD2-77CB-1947EE947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8C1F8-B603-DD3D-81C4-AAB485A4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41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67836-1714-5C05-CC22-FD3638EF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“Three-tier”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B1FDC8F-BD1A-4E65-4176-C5F74A3B9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38" y="643466"/>
            <a:ext cx="6222055" cy="556873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BE08-69AE-7539-CB0C-9A649642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21EDD-8E4D-FD4A-06D1-3DE11DF9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5B57912B-4828-4059-95E1-C59B7C004F9C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9/25/2025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2BD3-E87F-473A-B1E6-C029109C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09FBBE-ACDC-4384-98EE-73799CD006DD}"/>
                  </a:ext>
                </a:extLst>
              </p14:cNvPr>
              <p14:cNvContentPartPr/>
              <p14:nvPr/>
            </p14:nvContentPartPr>
            <p14:xfrm>
              <a:off x="11442240" y="494640"/>
              <a:ext cx="306360" cy="138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09FBBE-ACDC-4384-98EE-73799CD006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32880" y="485280"/>
                <a:ext cx="325080" cy="14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0747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E058-1E32-4A00-AB76-1F69BEC4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841CF-48BC-40E5-8661-A98525B51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55" y="1179418"/>
            <a:ext cx="6357889" cy="4499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7596A-A474-4DCC-BD6A-471268532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FDCF3-B5F6-4836-B830-6E32C26D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8671B-28BA-42A2-8BF8-4F0BE72B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4615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71C3DD-C1FF-C4B0-F5F3-5E50C492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issues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C82B0-7094-D89B-C954-B4B733336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nl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68A37C-4567-D600-37E1-E6289AA10A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Layer can be used by any other higher layer</a:t>
            </a:r>
          </a:p>
          <a:p>
            <a:r>
              <a:rPr lang="en-US" dirty="0" err="1"/>
              <a:t>Standardisation</a:t>
            </a:r>
            <a:r>
              <a:rPr lang="en-US" dirty="0"/>
              <a:t> is easy</a:t>
            </a:r>
          </a:p>
          <a:p>
            <a:r>
              <a:rPr lang="en-US" dirty="0"/>
              <a:t>Dependencies are local</a:t>
            </a:r>
            <a:endParaRPr lang="nl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1542FC-196E-B9A7-BF1C-6A4FAA231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Issues</a:t>
            </a:r>
            <a:endParaRPr lang="nl-N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8DC956-CBA0-F847-70BF-5C72E510AB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Changes in lower layers affect higher layers (</a:t>
            </a:r>
            <a:r>
              <a:rPr lang="en-US" i="1" dirty="0"/>
              <a:t>leaky abstraction)</a:t>
            </a:r>
            <a:endParaRPr lang="en-US" dirty="0"/>
          </a:p>
          <a:p>
            <a:r>
              <a:rPr lang="en-US" dirty="0"/>
              <a:t>Interfaces require a lot of work to define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4A9B7-D551-CC0A-2FE1-4110D5A8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1B9C7-A3AD-1A34-74D1-70B84B3F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370A-6C88-5146-ABBD-D8DD0A8D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790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CCC6-726B-4A93-5F2C-A3E6BF10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pattern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2B90C-3628-D23B-3125-66E1ED70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Server is permanently active and listens to many clients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In </a:t>
            </a:r>
            <a:r>
              <a:rPr lang="nl-NL" dirty="0" err="1"/>
              <a:t>fact</a:t>
            </a:r>
            <a:r>
              <a:rPr lang="nl-NL" dirty="0"/>
              <a:t>, form of </a:t>
            </a:r>
            <a:r>
              <a:rPr lang="nl-NL" dirty="0" err="1"/>
              <a:t>layered</a:t>
            </a:r>
            <a:r>
              <a:rPr lang="nl-NL" dirty="0"/>
              <a:t> </a:t>
            </a:r>
            <a:r>
              <a:rPr lang="nl-NL" dirty="0" err="1"/>
              <a:t>pattern</a:t>
            </a:r>
            <a:r>
              <a:rPr lang="nl-NL" dirty="0"/>
              <a:t>!</a:t>
            </a:r>
          </a:p>
          <a:p>
            <a:pPr marL="0" indent="0">
              <a:buNone/>
            </a:pPr>
            <a:r>
              <a:rPr lang="nl-NL" dirty="0"/>
              <a:t>Client = high level</a:t>
            </a:r>
          </a:p>
          <a:p>
            <a:pPr marL="0" indent="0">
              <a:buNone/>
            </a:pPr>
            <a:r>
              <a:rPr lang="nl-NL" dirty="0"/>
              <a:t>Server = low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4F3EC-9FEA-0E91-820F-0B8A49FE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493C-F288-0A41-11E9-758D1B88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48757-1BA5-6C6D-BA4F-96F08915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040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ticky notes with question marks">
            <a:extLst>
              <a:ext uri="{FF2B5EF4-FFF2-40B4-BE49-F238E27FC236}">
                <a16:creationId xmlns:a16="http://schemas.microsoft.com/office/drawing/2014/main" id="{CB9AAA73-D8B1-B2E1-D6BD-595BC2800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162" b="556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2AFB0D-91C0-B1F9-622A-F03F31255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What is software?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41EE-B431-1A7D-0E86-B82ED33A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57912B-4828-4059-95E1-C59B7C004F9C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9/25/2025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24AD2-5BFC-311F-7A28-B8BEBF72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DC8F-F7BB-C8ED-A4C3-9C517565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4BC643F-AE57-4844-8904-5691D9FA326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827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A067-7578-32E4-F85F-F56EBECD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D03612CC-B1B1-C239-222B-1A5226934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91" y="929159"/>
            <a:ext cx="4437218" cy="49996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14656-F257-8BE6-DD46-8A1CBFF3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A52EB-62EF-D748-638F-1A34BE08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12AA6-356A-8400-3F9F-FCD26C58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539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6059E-AD36-704B-AA41-9754A3A0F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Master-slave pattern</a:t>
            </a:r>
            <a:endParaRPr lang="nl-NL" sz="540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B34A80F-E429-3F5F-4C48-1D3DF9875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648652"/>
            <a:ext cx="6894576" cy="38781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91062-81C7-1216-8BA8-A8276540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Bad name, not only for historic connotations</a:t>
            </a:r>
          </a:p>
          <a:p>
            <a:pPr marL="0" indent="0">
              <a:buNone/>
            </a:pPr>
            <a:r>
              <a:rPr lang="en-US" sz="2200"/>
              <a:t>But it also does not describe what it does</a:t>
            </a:r>
            <a:endParaRPr lang="nl-NL" sz="2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9C277-95FE-159E-FD84-50A675BD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57912B-4828-4059-95E1-C59B7C004F9C}" type="datetime1">
              <a:rPr lang="nl-NL" smtClean="0"/>
              <a:pPr>
                <a:spcAft>
                  <a:spcPts val="600"/>
                </a:spcAft>
              </a:pPr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1960C-9371-41D3-DFDB-4237EF5A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6A409-3508-EAEF-FB79-1FA7C655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8242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1538-88BC-2923-5A1D-48F7A3247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Master-slave pattern (suggested: Minion pattern)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701D9-518F-3EED-9298-44260F079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Master distributes work among </a:t>
            </a:r>
            <a:r>
              <a:rPr lang="en-US" i="1" dirty="0"/>
              <a:t>identical </a:t>
            </a:r>
            <a:r>
              <a:rPr lang="en-US" dirty="0"/>
              <a:t>slave components</a:t>
            </a:r>
          </a:p>
          <a:p>
            <a:pPr marL="0" indent="0">
              <a:buNone/>
            </a:pPr>
            <a:r>
              <a:rPr lang="en-US" dirty="0" err="1"/>
              <a:t>Computates</a:t>
            </a:r>
            <a:r>
              <a:rPr lang="en-US" dirty="0"/>
              <a:t> result from work returned by slaves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nl-NL" sz="1900" dirty="0">
                <a:hlinkClick r:id="rId2"/>
              </a:rPr>
              <a:t>https://space.stackexchange.com/questions/9243/what-computer-and-software-is-used-by-the-falcon-9</a:t>
            </a:r>
            <a:r>
              <a:rPr lang="nl-NL" sz="1900" dirty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DC4F2-40CD-CC10-3EB5-F2163E17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EA545-F4E7-C328-AC85-A7F735BE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2273E-B74B-D350-98A9-AAEF022F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648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54E-8F6A-D54D-E0A9-482975BF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CC68B-F0B0-BD0E-C3E0-29CF25AAC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BF960-7D5A-AE3C-8BF6-85395F3A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2F3F7-E323-CD64-3B92-1B10209D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 which we’ll read an actual PhD thesis!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2A8B-3658-5633-31CE-A023DAF3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53</a:t>
            </a:fld>
            <a:endParaRPr lang="nl-NL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18DA983-3307-6800-004E-24409B1EB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69" y="1514260"/>
            <a:ext cx="9790461" cy="38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1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71C3DD-C1FF-C4B0-F5F3-5E50C492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issues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C82B0-7094-D89B-C954-B4B733336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nl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68A37C-4567-D600-37E1-E6289AA10A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Very fault-tolerant</a:t>
            </a:r>
          </a:p>
          <a:p>
            <a:r>
              <a:rPr lang="en-US" dirty="0"/>
              <a:t>Allows parallel execution</a:t>
            </a:r>
          </a:p>
          <a:p>
            <a:r>
              <a:rPr lang="en-US" dirty="0"/>
              <a:t>Accuracy of computation (different strategies)</a:t>
            </a:r>
            <a:endParaRPr lang="nl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1542FC-196E-B9A7-BF1C-6A4FAA231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Issues</a:t>
            </a:r>
            <a:endParaRPr lang="nl-N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8DC956-CBA0-F847-70BF-5C72E510AB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Only when problem is decomposable</a:t>
            </a:r>
          </a:p>
          <a:p>
            <a:r>
              <a:rPr lang="en-US" dirty="0"/>
              <a:t>Latency in communication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4A9B7-D551-CC0A-2FE1-4110D5A8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1B9C7-A3AD-1A34-74D1-70B84B3F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370A-6C88-5146-ABBD-D8DD0A8D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214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DC34-F509-9AFE-AF3C-D5E16186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Pipe-filter pattern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BF2AF-1CEE-1673-9AFF-D3ED5D30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structure for dealing with streaming data</a:t>
            </a:r>
          </a:p>
          <a:p>
            <a:pPr marL="0" indent="0">
              <a:buNone/>
            </a:pPr>
            <a:r>
              <a:rPr lang="en-US" dirty="0"/>
              <a:t>Processing steps are filters, communication is pipes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ABEA9-7F5E-20A1-B8F3-62987F47C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48FC6-5362-D1B1-C6B6-6F7D2356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2BE3B-9721-1F27-D302-E0F6066E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650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3F01-3D21-A76F-4FBD-0CB72B39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84AF939-5CD8-3772-9E68-C7AE3F9D4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73" y="1690688"/>
            <a:ext cx="9848654" cy="18739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6E00-361E-29C8-2FB7-D686A810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ECCB5-0DFA-6C5B-E0A7-21F8F870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1DFD4-E187-A24F-FFD4-5D020DAA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56</a:t>
            </a:fld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6382E3-A1A9-DB4F-3126-460C0D3F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594" y="4466901"/>
            <a:ext cx="7138812" cy="365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3AAA17-8A8C-4329-B138-69B6008AE4CC}"/>
                  </a:ext>
                </a:extLst>
              </p14:cNvPr>
              <p14:cNvContentPartPr/>
              <p14:nvPr/>
            </p14:nvContentPartPr>
            <p14:xfrm>
              <a:off x="9138960" y="5274720"/>
              <a:ext cx="298800" cy="4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3AAA17-8A8C-4329-B138-69B6008AE4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9600" y="5265360"/>
                <a:ext cx="317520" cy="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222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71C3DD-C1FF-C4B0-F5F3-5E50C492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issues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C82B0-7094-D89B-C954-B4B733336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nl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68A37C-4567-D600-37E1-E6289AA10A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Easy to add new filters</a:t>
            </a:r>
          </a:p>
          <a:p>
            <a:r>
              <a:rPr lang="en-US" dirty="0"/>
              <a:t>Filters are reusable</a:t>
            </a:r>
          </a:p>
          <a:p>
            <a:r>
              <a:rPr lang="en-US" dirty="0"/>
              <a:t>Filters can be developed due to standard interface</a:t>
            </a:r>
          </a:p>
          <a:p>
            <a:endParaRPr lang="nl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1542FC-196E-B9A7-BF1C-6A4FAA231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Issues</a:t>
            </a:r>
            <a:endParaRPr lang="nl-N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8DC956-CBA0-F847-70BF-5C72E510AB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Lots of data transformation</a:t>
            </a:r>
          </a:p>
          <a:p>
            <a:r>
              <a:rPr lang="en-US" dirty="0"/>
              <a:t>Hard to use for interactive applications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4A9B7-D551-CC0A-2FE1-4110D5A8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1B9C7-A3AD-1A34-74D1-70B84B3F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370A-6C88-5146-ABBD-D8DD0A8D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1736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FDE2-5E98-CDD1-5C23-0557B89A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Broker pattern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7D0C3-D65E-D4ED-ED47-FD924032E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Structures decoupled components that have to communicate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i.e. Browser + web server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B725-2320-50C8-5B03-8F37D01D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8E886-7D51-27D5-4AC9-CB5E4980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10607-0B7F-BD4B-8415-AB22F8C8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09838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2788-0B66-4A34-729E-835A9BDD9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7B62D17-82FC-C0D1-ED59-14C3B5A92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90650"/>
            <a:ext cx="6705600" cy="4076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3A40B-1CB7-1422-30E6-41CF8778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279EB-51C3-A993-64B4-BCA8BE53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B2E73-A07E-4F3F-3F9B-B8A6B551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59</a:t>
            </a:fld>
            <a:endParaRPr lang="nl-NL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AEFD356E-6244-7828-3C10-569603582E59}"/>
              </a:ext>
            </a:extLst>
          </p:cNvPr>
          <p:cNvSpPr/>
          <p:nvPr/>
        </p:nvSpPr>
        <p:spPr>
          <a:xfrm>
            <a:off x="766538" y="1830292"/>
            <a:ext cx="1897552" cy="1498791"/>
          </a:xfrm>
          <a:prstGeom prst="cloudCallout">
            <a:avLst>
              <a:gd name="adj1" fmla="val 50165"/>
              <a:gd name="adj2" fmla="val 527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balancer?</a:t>
            </a:r>
            <a:endParaRPr lang="nl-NL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879FD7F1-9015-43E5-8937-07063E18CB24}"/>
              </a:ext>
            </a:extLst>
          </p:cNvPr>
          <p:cNvSpPr/>
          <p:nvPr/>
        </p:nvSpPr>
        <p:spPr>
          <a:xfrm>
            <a:off x="9115287" y="1027906"/>
            <a:ext cx="1897552" cy="1498791"/>
          </a:xfrm>
          <a:prstGeom prst="cloudCallout">
            <a:avLst>
              <a:gd name="adj1" fmla="val -27813"/>
              <a:gd name="adj2" fmla="val 743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42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74FD3A3-6F6F-8D68-6DA9-3DF91C53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135" y="1268399"/>
            <a:ext cx="9253728" cy="32745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000" kern="1200" dirty="0">
                <a:latin typeface="+mj-lt"/>
                <a:ea typeface="+mj-ea"/>
                <a:cs typeface="+mj-cs"/>
              </a:rPr>
              <a:t>A bunch of 0s and 1s that get executed </a:t>
            </a:r>
            <a:r>
              <a:rPr lang="en-US" sz="5000" dirty="0"/>
              <a:t>on</a:t>
            </a:r>
            <a:r>
              <a:rPr lang="en-US" sz="5000" kern="1200" dirty="0">
                <a:latin typeface="+mj-lt"/>
                <a:ea typeface="+mj-ea"/>
                <a:cs typeface="+mj-cs"/>
              </a:rPr>
              <a:t> some weird block of pure silicon with human-made impurities that are connected by copper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D4B7-6099-E317-9829-610F48695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nl-NL" altLang="ja-JP" dirty="0">
                <a:solidFill>
                  <a:schemeClr val="tx1"/>
                </a:solidFill>
              </a:rPr>
              <a:t>¯\_(</a:t>
            </a:r>
            <a:r>
              <a:rPr lang="ja-JP" altLang="nl-NL" dirty="0">
                <a:solidFill>
                  <a:schemeClr val="tx1"/>
                </a:solidFill>
              </a:rPr>
              <a:t>ツ</a:t>
            </a:r>
            <a:r>
              <a:rPr lang="nl-NL" altLang="ja-JP" dirty="0">
                <a:solidFill>
                  <a:schemeClr val="tx1"/>
                </a:solidFill>
              </a:rPr>
              <a:t>)_/¯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84A1-9A0A-518A-18AE-BEC8487D0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B57912B-4828-4059-95E1-C59B7C004F9C}" type="datetime1">
              <a:rPr lang="en-US" smtClean="0"/>
              <a:pPr>
                <a:spcAft>
                  <a:spcPts val="600"/>
                </a:spcAft>
              </a:pPr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95C07-3C9C-B7E1-502E-BFE10B6A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B3D3A-0D35-15FB-6D1B-897051C6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71C3DD-C1FF-C4B0-F5F3-5E50C492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issues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C82B0-7094-D89B-C954-B4B733336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nl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68A37C-4567-D600-37E1-E6289AA10A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add/modify/delete servers without modifying client</a:t>
            </a:r>
          </a:p>
          <a:p>
            <a:endParaRPr lang="nl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1542FC-196E-B9A7-BF1C-6A4FAA231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Issues</a:t>
            </a:r>
            <a:endParaRPr lang="nl-N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8DC956-CBA0-F847-70BF-5C72E510AB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 to define standards and interfaces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4A9B7-D551-CC0A-2FE1-4110D5A8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1B9C7-A3AD-1A34-74D1-70B84B3F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370A-6C88-5146-ABBD-D8DD0A8D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0935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5C0E-5636-73E6-0C69-9CAB72E4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Peer-to-peer pattern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D32F6-E48C-E772-D8C9-7C177741F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“Symmetric” client-server: clients can act as servers and server can act as clients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i.e. BitTorrent network, blockchain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5CA86-CEF0-5D90-EBAA-E7B352EF4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86309-B985-3870-4241-AB719219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0110C-87FB-C479-C161-96DCC950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0393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A652-4C99-2256-C5B5-32C959B6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8" name="Content Placeholder 7" descr="Diagram, timeline&#10;&#10;Description automatically generated">
            <a:extLst>
              <a:ext uri="{FF2B5EF4-FFF2-40B4-BE49-F238E27FC236}">
                <a16:creationId xmlns:a16="http://schemas.microsoft.com/office/drawing/2014/main" id="{F224CECC-CD8D-5BE0-969E-74CB5D827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66557"/>
            <a:ext cx="4114800" cy="39248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4117C-C19A-CB5F-1A63-4499EC40D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4003B-E009-EC5B-FDA7-3A76973E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ADD06-64E0-B03B-FD08-4EC12C07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288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71C3DD-C1FF-C4B0-F5F3-5E50C492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issues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C82B0-7094-D89B-C954-B4B733336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nl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68A37C-4567-D600-37E1-E6289AA10A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Nodes can use capacity of network</a:t>
            </a:r>
          </a:p>
          <a:p>
            <a:r>
              <a:rPr lang="en-US" dirty="0"/>
              <a:t>Little overhead</a:t>
            </a:r>
          </a:p>
          <a:p>
            <a:r>
              <a:rPr lang="en-US" dirty="0"/>
              <a:t>Very scalable</a:t>
            </a:r>
          </a:p>
          <a:p>
            <a:r>
              <a:rPr lang="en-US" dirty="0"/>
              <a:t>Configuration of network can change at runtime</a:t>
            </a:r>
          </a:p>
          <a:p>
            <a:endParaRPr lang="nl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1542FC-196E-B9A7-BF1C-6A4FAA231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Issues</a:t>
            </a:r>
            <a:endParaRPr lang="nl-N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8DC956-CBA0-F847-70BF-5C72E510AB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guarantees for quality</a:t>
            </a:r>
          </a:p>
          <a:p>
            <a:r>
              <a:rPr lang="en-US" dirty="0"/>
              <a:t>Need external trust to guarantee security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(i.e. proof of work/stake in </a:t>
            </a:r>
            <a:r>
              <a:rPr lang="en-US" dirty="0" err="1"/>
              <a:t>blockhain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4A9B7-D551-CC0A-2FE1-4110D5A8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1B9C7-A3AD-1A34-74D1-70B84B3F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370A-6C88-5146-ABBD-D8DD0A8D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55000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0F79-65DB-AF72-1AC8-0CB54F12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Event-bus pattern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ABC8-15C5-C640-042A-D6CC60743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Allows for completely asynchronous implementation of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i.e. process monitoring, trading, 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5FDB-54E5-2A63-7283-A9D254F2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7846B-6BCC-D633-1DBF-E259E765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3392A-DC40-7D0A-BFCC-3BA7C370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5701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0F79-65DB-AF72-1AC8-0CB54F12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Event-bus pattern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ABC8-15C5-C640-042A-D6CC60743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Allows for completely asynchronous implementation of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i.e. microservices, process monitoring, trading, 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5FDB-54E5-2A63-7283-A9D254F2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7846B-6BCC-D633-1DBF-E259E765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3392A-DC40-7D0A-BFCC-3BA7C370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7613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D0DF7-7146-E815-1E30-4AC05797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95BC406-67E6-B73B-0E03-69D09B711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8" y="365125"/>
            <a:ext cx="7037901" cy="28331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2BCB7-8C98-6774-3688-1465758E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021EC-70F6-7E3B-7761-8B993C0A9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2A3B-E77E-D28B-3693-E233DA23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66</a:t>
            </a:fld>
            <a:endParaRPr lang="nl-NL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854CB5-4AAE-D267-2AF3-A86D9440C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854" y="3059022"/>
            <a:ext cx="8018761" cy="34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50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8C97-32BC-4CD9-A764-BE40B1AF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2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34261-1358-4B56-BED1-D351420AD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Rimmert told you are microservices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not.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a distributed monolith.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AF4A9-A9AF-478A-A375-64CC2F79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BDC73-27BF-4523-98C9-6035D41A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65E7-7F35-4B2C-91C9-77BCA7BF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73107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F6AE-958C-4ECF-BF33-CA1344D6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CD3EFB-D231-4639-BE4B-63131FE12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41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8CA61-BA11-4183-B05B-D7B6E71B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AA43-9193-4CAD-A345-76E2A664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F6E0F-E234-40BA-9743-0C55905C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69085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F6AE-958C-4ECF-BF33-CA1344D6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CD3EFB-D231-4639-BE4B-63131FE12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41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8CA61-BA11-4183-B05B-D7B6E71B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AA43-9193-4CAD-A345-76E2A664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F6E0F-E234-40BA-9743-0C55905C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69</a:t>
            </a:fld>
            <a:endParaRPr lang="nl-NL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815B7C8-8553-48B4-9684-5BA894D32B16}"/>
              </a:ext>
            </a:extLst>
          </p:cNvPr>
          <p:cNvSpPr/>
          <p:nvPr/>
        </p:nvSpPr>
        <p:spPr>
          <a:xfrm>
            <a:off x="3319548" y="182437"/>
            <a:ext cx="2618509" cy="1738312"/>
          </a:xfrm>
          <a:prstGeom prst="cloudCallout">
            <a:avLst>
              <a:gd name="adj1" fmla="val -50674"/>
              <a:gd name="adj2" fmla="val 5484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you were taught</a:t>
            </a:r>
            <a:endParaRPr lang="nl-NL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92967128-166E-41BE-9676-98732FAD6819}"/>
              </a:ext>
            </a:extLst>
          </p:cNvPr>
          <p:cNvSpPr/>
          <p:nvPr/>
        </p:nvSpPr>
        <p:spPr>
          <a:xfrm>
            <a:off x="5679670" y="4588900"/>
            <a:ext cx="2618509" cy="1738312"/>
          </a:xfrm>
          <a:prstGeom prst="cloudCallout">
            <a:avLst>
              <a:gd name="adj1" fmla="val 66151"/>
              <a:gd name="adj2" fmla="val -355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you created</a:t>
            </a:r>
            <a:endParaRPr lang="nl-NL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449D92F1-EABF-49AB-BBF2-AA166A67197D}"/>
              </a:ext>
            </a:extLst>
          </p:cNvPr>
          <p:cNvSpPr/>
          <p:nvPr/>
        </p:nvSpPr>
        <p:spPr>
          <a:xfrm>
            <a:off x="5597235" y="1525024"/>
            <a:ext cx="2618509" cy="1738312"/>
          </a:xfrm>
          <a:prstGeom prst="cloudCallout">
            <a:avLst>
              <a:gd name="adj1" fmla="val 76310"/>
              <a:gd name="adj2" fmla="val -125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you think you created</a:t>
            </a:r>
            <a:endParaRPr lang="nl-NL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8CE50FE1-1BA1-46E7-B24D-5043FD5B2A6C}"/>
              </a:ext>
            </a:extLst>
          </p:cNvPr>
          <p:cNvSpPr/>
          <p:nvPr/>
        </p:nvSpPr>
        <p:spPr>
          <a:xfrm>
            <a:off x="3581400" y="2956914"/>
            <a:ext cx="2618509" cy="1738312"/>
          </a:xfrm>
          <a:prstGeom prst="cloudCallout">
            <a:avLst>
              <a:gd name="adj1" fmla="val -48769"/>
              <a:gd name="adj2" fmla="val 6967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you probably should have made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96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erson writing on a notepad">
            <a:extLst>
              <a:ext uri="{FF2B5EF4-FFF2-40B4-BE49-F238E27FC236}">
                <a16:creationId xmlns:a16="http://schemas.microsoft.com/office/drawing/2014/main" id="{4ECB2546-3C22-179A-04D9-4B6295E8B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77" b="1584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AFB0D-91C0-B1F9-622A-F03F31255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How do we design software?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41EE-B431-1A7D-0E86-B82ED33A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57912B-4828-4059-95E1-C59B7C004F9C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9/25/2025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24AD2-5BFC-311F-7A28-B8BEBF72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DC8F-F7BB-C8ED-A4C3-9C517565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4BC643F-AE57-4844-8904-5691D9FA326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531466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F6AE-958C-4ECF-BF33-CA1344D6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CD3EFB-D231-4639-BE4B-63131FE12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6625"/>
            <a:ext cx="12192000" cy="68141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8CA61-BA11-4183-B05B-D7B6E71B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AA43-9193-4CAD-A345-76E2A664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F6E0F-E234-40BA-9743-0C55905C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70</a:t>
            </a:fld>
            <a:endParaRPr lang="nl-NL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CD03BFA1-A6FE-45E0-BA81-B9EFEF6C7ADE}"/>
              </a:ext>
            </a:extLst>
          </p:cNvPr>
          <p:cNvSpPr/>
          <p:nvPr/>
        </p:nvSpPr>
        <p:spPr>
          <a:xfrm>
            <a:off x="548640" y="1690688"/>
            <a:ext cx="2618509" cy="1738312"/>
          </a:xfrm>
          <a:prstGeom prst="cloudCallout">
            <a:avLst>
              <a:gd name="adj1" fmla="val -50674"/>
              <a:gd name="adj2" fmla="val 5484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= better for development</a:t>
            </a:r>
            <a:endParaRPr lang="nl-NL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709734A-C572-453E-8502-F92D99F43341}"/>
              </a:ext>
            </a:extLst>
          </p:cNvPr>
          <p:cNvSpPr/>
          <p:nvPr/>
        </p:nvSpPr>
        <p:spPr>
          <a:xfrm>
            <a:off x="5173287" y="4345218"/>
            <a:ext cx="2618509" cy="1738312"/>
          </a:xfrm>
          <a:prstGeom prst="cloudCallout">
            <a:avLst>
              <a:gd name="adj1" fmla="val -17658"/>
              <a:gd name="adj2" fmla="val 6297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= </a:t>
            </a:r>
            <a:r>
              <a:rPr lang="en-US" b="1" u="sng" dirty="0"/>
              <a:t>can</a:t>
            </a:r>
            <a:r>
              <a:rPr lang="en-US" dirty="0"/>
              <a:t> be easier to scale up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7978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olf ball near hole">
            <a:extLst>
              <a:ext uri="{FF2B5EF4-FFF2-40B4-BE49-F238E27FC236}">
                <a16:creationId xmlns:a16="http://schemas.microsoft.com/office/drawing/2014/main" id="{E74E221D-A936-5CFA-B8D9-202F3D18B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82DA1-C19D-4410-E07F-6B2E04D0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968F0-B51D-6C46-924D-5490A28FF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You can combine any of them!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78C52-143C-76D3-D92F-ACD4B29F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57912B-4828-4059-95E1-C59B7C004F9C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9/25/2025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73467-DCE4-98FE-DDCA-4ADAF2EA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051F9-5CFB-704E-C98E-D260DDED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4BC643F-AE57-4844-8904-5691D9FA326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96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 descr="Box design on a wall">
            <a:extLst>
              <a:ext uri="{FF2B5EF4-FFF2-40B4-BE49-F238E27FC236}">
                <a16:creationId xmlns:a16="http://schemas.microsoft.com/office/drawing/2014/main" id="{1BA7D6F8-22CF-E5FB-31CA-6DFF92CA68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69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55E62-E84E-9569-0F59-D18729E3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Assignment (10 min)</a:t>
            </a:r>
            <a:endParaRPr lang="nl-NL" sz="40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6DF35-3D60-97A7-D110-632464B39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Discuss with your project members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What are the things you really don’t want to change in 10 weeks time?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Which (combination) of architecture(s) then suits those decisions well?</a:t>
            </a:r>
            <a:endParaRPr lang="nl-NL" sz="20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8A851-34EE-2263-B8B1-FBC6F6CB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5B57912B-4828-4059-95E1-C59B7C004F9C}" type="datetime1">
              <a:rPr lang="nl-NL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25-9-2025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E8F42-E6A4-66F7-BABE-36219FF36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In which we’ll read an actual PhD thesis!</a:t>
            </a:r>
            <a:endParaRPr lang="nl-NL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9AC28-FB48-BE37-F148-405754EC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115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6EBA-0458-B643-6EA3-E3185038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what I understood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F9F0-555D-6628-D6E3-0260540E0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69E99-C559-3318-45AE-69038130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8C24D-5200-02FE-D78E-58B0E8BA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B78CD-782F-2BEC-6F4D-CBF8901A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691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D7B30C3-BD19-84A3-8CEB-36DDE5DED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0CBA52-F3DA-7BBB-9333-627FA18F3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RESTful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23E66-E149-C428-CBDA-42B8C478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BE901-DBC6-93DC-E23B-FBE93EA7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EE2D3-56EC-6C33-493D-96ABB00B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5B57912B-4828-4059-95E1-C59B7C004F9C}" type="datetime1">
              <a:rPr lang="en-US">
                <a:solidFill>
                  <a:schemeClr val="tx1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9/25/2025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3FC7E-BCCF-A1EF-3C40-C7CAF189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4BC643F-AE57-4844-8904-5691D9FA3263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4780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039F-5B18-4D20-B5E2-0630EBD7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internet!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0CB51-A296-4BF1-82E3-7070F0662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0DD2C-4316-400D-B89F-92A99525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5E43-5102-4CC6-A4AC-774CD9CCDE8E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8D933-F0D7-4CF9-AAB8-5F0A1123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E4406-A295-41F7-AA6A-2EFDF459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75</a:t>
            </a:fld>
            <a:endParaRPr lang="nl-NL"/>
          </a:p>
        </p:txBody>
      </p:sp>
      <p:pic>
        <p:nvPicPr>
          <p:cNvPr id="7" name="Content Placeholder 7" descr="A close up of a computer&#10;&#10;Description automatically generated">
            <a:extLst>
              <a:ext uri="{FF2B5EF4-FFF2-40B4-BE49-F238E27FC236}">
                <a16:creationId xmlns:a16="http://schemas.microsoft.com/office/drawing/2014/main" id="{507A69EF-EE6B-4443-8763-1BDB31647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481443"/>
            <a:ext cx="3263503" cy="4351338"/>
          </a:xfrm>
          <a:prstGeom prst="rect">
            <a:avLst/>
          </a:prstGeom>
        </p:spPr>
      </p:pic>
      <p:pic>
        <p:nvPicPr>
          <p:cNvPr id="8" name="Content Placeholder 7" descr="A close up of a computer&#10;&#10;Description automatically generated">
            <a:extLst>
              <a:ext uri="{FF2B5EF4-FFF2-40B4-BE49-F238E27FC236}">
                <a16:creationId xmlns:a16="http://schemas.microsoft.com/office/drawing/2014/main" id="{CB92B63D-A921-4CFC-9F20-D183A7FF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67336" y="1481443"/>
            <a:ext cx="3263503" cy="4351338"/>
          </a:xfrm>
          <a:prstGeom prst="rect">
            <a:avLst/>
          </a:prstGeom>
        </p:spPr>
      </p:pic>
      <p:pic>
        <p:nvPicPr>
          <p:cNvPr id="9" name="Content Placeholder 7" descr="A close up of a computer&#10;&#10;Description automatically generated">
            <a:extLst>
              <a:ext uri="{FF2B5EF4-FFF2-40B4-BE49-F238E27FC236}">
                <a16:creationId xmlns:a16="http://schemas.microsoft.com/office/drawing/2014/main" id="{35FBC96D-5FF4-492F-98B6-EF2FFC85A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10600" y="1453118"/>
            <a:ext cx="3263503" cy="4351338"/>
          </a:xfrm>
          <a:prstGeom prst="rect">
            <a:avLst/>
          </a:prstGeom>
        </p:spPr>
      </p:pic>
      <p:pic>
        <p:nvPicPr>
          <p:cNvPr id="10" name="Content Placeholder 19" descr="USB">
            <a:extLst>
              <a:ext uri="{FF2B5EF4-FFF2-40B4-BE49-F238E27FC236}">
                <a16:creationId xmlns:a16="http://schemas.microsoft.com/office/drawing/2014/main" id="{996480D2-57C0-46ED-93D0-F9D1E890B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038600" y="4462157"/>
            <a:ext cx="914400" cy="914400"/>
          </a:xfrm>
          <a:prstGeom prst="rect">
            <a:avLst/>
          </a:prstGeom>
        </p:spPr>
      </p:pic>
      <p:pic>
        <p:nvPicPr>
          <p:cNvPr id="11" name="Content Placeholder 19" descr="USB">
            <a:extLst>
              <a:ext uri="{FF2B5EF4-FFF2-40B4-BE49-F238E27FC236}">
                <a16:creationId xmlns:a16="http://schemas.microsoft.com/office/drawing/2014/main" id="{E4E91ECB-9C60-4687-9FEF-346B4EA3F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996465" y="46351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65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D7DB9B74-CB5F-439D-A2C2-A3D425EF3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1" r="450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0BD07-3931-42F4-B482-2A4DFD99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dirty="0"/>
              <a:t>In essence</a:t>
            </a:r>
            <a:endParaRPr lang="nl-NL" dirty="0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BD2FBEC-2601-42F4-AF14-CFEC0EF86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A client </a:t>
            </a:r>
            <a:r>
              <a:rPr lang="en-US" sz="1700" b="1" dirty="0"/>
              <a:t>asks </a:t>
            </a:r>
            <a:r>
              <a:rPr lang="en-US" sz="1700" dirty="0"/>
              <a:t>for a resource</a:t>
            </a:r>
          </a:p>
          <a:p>
            <a:pPr lvl="1"/>
            <a:r>
              <a:rPr lang="en-US" sz="1700" dirty="0"/>
              <a:t>HTML page</a:t>
            </a:r>
          </a:p>
          <a:p>
            <a:pPr lvl="1"/>
            <a:r>
              <a:rPr lang="en-US" sz="1700" dirty="0"/>
              <a:t>Image </a:t>
            </a:r>
          </a:p>
          <a:p>
            <a:pPr lvl="1"/>
            <a:r>
              <a:rPr lang="en-US" sz="1700" dirty="0"/>
              <a:t>JSON object</a:t>
            </a:r>
          </a:p>
          <a:p>
            <a:pPr lvl="1"/>
            <a:r>
              <a:rPr lang="en-US" sz="1700" dirty="0"/>
              <a:t>…</a:t>
            </a:r>
          </a:p>
          <a:p>
            <a:r>
              <a:rPr lang="en-US" sz="1700" dirty="0"/>
              <a:t>The server </a:t>
            </a:r>
            <a:r>
              <a:rPr lang="en-US" sz="1700" b="1" dirty="0"/>
              <a:t>answers</a:t>
            </a:r>
            <a:r>
              <a:rPr lang="en-US" sz="1700" dirty="0"/>
              <a:t> with the resource</a:t>
            </a:r>
            <a:endParaRPr lang="nl-NL" sz="1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64248-F80C-4E27-9FCF-2724C5B4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1094" y="6356350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9D3313-D2AD-41C2-93E7-FFEE57F52F53}" type="datetime1">
              <a:rPr lang="nl-NL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25-9-2025</a:t>
            </a:fld>
            <a:endParaRPr lang="nl-NL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C058F-2B52-4AEA-A20F-889070E2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which we’ll read an actual PhD thesis!</a:t>
            </a:r>
            <a:endParaRPr lang="nl-NL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987A7-C6A4-4109-B72D-A1C25721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76</a:t>
            </a:fld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7777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1EE2E-69D9-40E0-87F6-79F5B71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In essence</a:t>
            </a:r>
          </a:p>
        </p:txBody>
      </p:sp>
      <p:pic>
        <p:nvPicPr>
          <p:cNvPr id="8" name="Content Placeholder 7" descr="A picture containing computer, computer, sitting, clock&#10;&#10;Description automatically generated">
            <a:extLst>
              <a:ext uri="{FF2B5EF4-FFF2-40B4-BE49-F238E27FC236}">
                <a16:creationId xmlns:a16="http://schemas.microsoft.com/office/drawing/2014/main" id="{7F9D69BC-E088-4527-B7BD-B716A2F9C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62353-294D-4F00-BEEE-0BB00AFEFD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BBF4FAD-5974-4204-8538-B871E3FE937C}" type="datetime1">
              <a:rPr lang="nl-NL" smtClean="0"/>
              <a:t>25-9-2025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FE035-194A-43C7-A64F-B6E4B963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69FFB-8540-4723-9961-3536AB4A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84BC643F-AE57-4844-8904-5691D9FA3263}" type="slidenum">
              <a:rPr lang="en-US" smtClean="0"/>
              <a:pPr defTabSz="457200">
                <a:spcAft>
                  <a:spcPts val="600"/>
                </a:spcAft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793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Pen placed on top of a signature line">
            <a:extLst>
              <a:ext uri="{FF2B5EF4-FFF2-40B4-BE49-F238E27FC236}">
                <a16:creationId xmlns:a16="http://schemas.microsoft.com/office/drawing/2014/main" id="{5C76DFFE-83CF-F77C-B8EB-B5F1C05CB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17" r="1422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6E131-97B8-4844-B50E-8AA24E859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HTTP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90013-2FF4-40F1-966E-2CEAF5E03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 sz="4100" b="1" err="1"/>
              <a:t>H</a:t>
            </a:r>
            <a:r>
              <a:rPr lang="en-US" sz="4100" err="1"/>
              <a:t>yper</a:t>
            </a:r>
            <a:r>
              <a:rPr lang="en-US" sz="4100" b="1" err="1"/>
              <a:t>T</a:t>
            </a:r>
            <a:r>
              <a:rPr lang="en-US" sz="4100" err="1"/>
              <a:t>ext</a:t>
            </a:r>
            <a:r>
              <a:rPr lang="en-US" sz="4100"/>
              <a:t> </a:t>
            </a:r>
            <a:r>
              <a:rPr lang="en-US" sz="4100" b="1"/>
              <a:t>T</a:t>
            </a:r>
            <a:r>
              <a:rPr lang="en-US" sz="4100"/>
              <a:t>ransfer </a:t>
            </a:r>
            <a:r>
              <a:rPr lang="en-US" sz="4100" b="1"/>
              <a:t>P</a:t>
            </a:r>
            <a:r>
              <a:rPr lang="en-US" sz="4100"/>
              <a:t>rotocol</a:t>
            </a:r>
          </a:p>
          <a:p>
            <a:endParaRPr lang="en-US" sz="4100"/>
          </a:p>
          <a:p>
            <a:r>
              <a:rPr lang="en-US" sz="4100"/>
              <a:t>Protocol = contract</a:t>
            </a:r>
          </a:p>
          <a:p>
            <a:r>
              <a:rPr lang="en-US" sz="4100"/>
              <a:t>“You act according to it, or I won’t even answer”</a:t>
            </a:r>
          </a:p>
          <a:p>
            <a:endParaRPr lang="nl-NL" sz="4100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1E78F-9DD1-4D29-8401-DA614348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990A4B-0414-4DE7-845B-DBA821A27C97}" type="datetime1">
              <a:rPr lang="nl-N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25-9-2025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03FE8-8545-4C20-8905-5220F189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27047" y="6356350"/>
            <a:ext cx="394491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BD509-9933-4835-AAB4-96E77D38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47382" y="6356350"/>
            <a:ext cx="13064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28152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D2AF4-1E0C-4BDF-9AE5-B2576358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/>
              <a:t>HTTP request</a:t>
            </a:r>
            <a:endParaRPr lang="nl-NL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D712A-9510-4487-B372-31D9A09F99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DA99B2-E13D-4852-B6E0-9DBE81671B37}" type="datetime1">
              <a:rPr lang="nl-NL" smtClean="0">
                <a:solidFill>
                  <a:srgbClr val="898989"/>
                </a:solidFill>
              </a:rPr>
              <a:t>25-9-2025</a:t>
            </a:fld>
            <a:endParaRPr lang="nl-NL">
              <a:solidFill>
                <a:srgbClr val="89898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31876-0467-4D6C-B699-924A9E33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898989"/>
                </a:solidFill>
              </a:rPr>
              <a:t>In which we’ll read an actual PhD thesis!</a:t>
            </a:r>
            <a:endParaRPr lang="nl-NL">
              <a:solidFill>
                <a:srgbClr val="89898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0388-F8B6-4FB7-A7DF-D279AE2A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79</a:t>
            </a:fld>
            <a:endParaRPr lang="nl-NL">
              <a:solidFill>
                <a:srgbClr val="898989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6A1272C-0C46-4704-8D99-F63663E20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96012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065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2306-2569-1CA6-F77E-BE002C5B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Content Placeholder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5A28843-9013-2069-D4BD-04F39D69F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96" y="0"/>
            <a:ext cx="10805808" cy="685246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41271-3D15-40AD-C25D-8C2FECF3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912B-4828-4059-95E1-C59B7C004F9C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DF631-11EC-5B5C-B353-C47BB8AE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A973C-0293-B225-44F7-08FCEE50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293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B7E84-E7BD-4C19-B7FF-22D53965C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RESTful</a:t>
            </a:r>
            <a:endParaRPr lang="nl-NL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42702-2D8A-47C0-B21E-1CD3EF1D99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864" y="341916"/>
            <a:ext cx="3108065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C4E31C3-6815-4838-AD4F-644F128648C3}" type="datetime1">
              <a:rPr lang="nl-NL" sz="1000" smtClean="0">
                <a:solidFill>
                  <a:srgbClr val="898989"/>
                </a:solidFill>
              </a:rPr>
              <a:t>25-9-2025</a:t>
            </a:fld>
            <a:endParaRPr lang="nl-NL" sz="1000">
              <a:solidFill>
                <a:srgbClr val="89898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9ED5D-843E-4F4B-B825-7B8D79434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b="1" dirty="0" err="1">
                <a:solidFill>
                  <a:srgbClr val="000000"/>
                </a:solidFill>
              </a:rPr>
              <a:t>Re</a:t>
            </a:r>
            <a:r>
              <a:rPr lang="en-US" sz="2400" dirty="0" err="1">
                <a:solidFill>
                  <a:srgbClr val="000000"/>
                </a:solidFill>
              </a:rPr>
              <a:t>presentional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0000"/>
                </a:solidFill>
              </a:rPr>
              <a:t>S</a:t>
            </a:r>
            <a:r>
              <a:rPr lang="en-US" sz="2400" dirty="0">
                <a:solidFill>
                  <a:srgbClr val="000000"/>
                </a:solidFill>
              </a:rPr>
              <a:t>tate </a:t>
            </a:r>
            <a:r>
              <a:rPr lang="en-US" sz="2400" b="1" dirty="0">
                <a:solidFill>
                  <a:srgbClr val="000000"/>
                </a:solidFill>
              </a:rPr>
              <a:t>T</a:t>
            </a:r>
            <a:r>
              <a:rPr lang="en-US" sz="2400" dirty="0">
                <a:solidFill>
                  <a:srgbClr val="000000"/>
                </a:solidFill>
              </a:rPr>
              <a:t>ransfer</a:t>
            </a:r>
          </a:p>
          <a:p>
            <a:endParaRPr lang="nl-NL" sz="2400" b="1" dirty="0">
              <a:solidFill>
                <a:srgbClr val="000000"/>
              </a:solidFill>
            </a:endParaRPr>
          </a:p>
          <a:p>
            <a:r>
              <a:rPr lang="nl-NL" sz="2400" dirty="0">
                <a:solidFill>
                  <a:srgbClr val="000000"/>
                </a:solidFill>
              </a:rPr>
              <a:t>No protocol, but best </a:t>
            </a:r>
            <a:r>
              <a:rPr lang="nl-NL" sz="2400" dirty="0" err="1">
                <a:solidFill>
                  <a:srgbClr val="000000"/>
                </a:solidFill>
              </a:rPr>
              <a:t>practice</a:t>
            </a:r>
            <a:endParaRPr lang="nl-NL" sz="2400" dirty="0">
              <a:solidFill>
                <a:srgbClr val="000000"/>
              </a:solidFill>
            </a:endParaRPr>
          </a:p>
          <a:p>
            <a:endParaRPr lang="nl-NL" sz="2400" dirty="0">
              <a:solidFill>
                <a:srgbClr val="000000"/>
              </a:solidFill>
            </a:endParaRPr>
          </a:p>
          <a:p>
            <a:r>
              <a:rPr lang="nl-NL" sz="2400" dirty="0">
                <a:solidFill>
                  <a:srgbClr val="000000"/>
                </a:solidFill>
                <a:hlinkClick r:id="rId3"/>
              </a:rPr>
              <a:t>https://www.ics.uci.edu/~fielding/pubs/dissertation/rest_arch_style.htm#sec_5_1</a:t>
            </a:r>
            <a:r>
              <a:rPr lang="nl-NL" sz="2400" dirty="0">
                <a:solidFill>
                  <a:srgbClr val="000000"/>
                </a:solidFill>
              </a:rPr>
              <a:t> </a:t>
            </a:r>
          </a:p>
          <a:p>
            <a:r>
              <a:rPr lang="nl-NL" sz="2400" dirty="0">
                <a:solidFill>
                  <a:srgbClr val="000000"/>
                </a:solidFill>
                <a:hlinkClick r:id="rId4"/>
              </a:rPr>
              <a:t>https://www.infoq.com/articles/rest-introduction/</a:t>
            </a:r>
            <a:r>
              <a:rPr lang="nl-NL" sz="2400" dirty="0">
                <a:solidFill>
                  <a:srgbClr val="000000"/>
                </a:solidFill>
              </a:rPr>
              <a:t> </a:t>
            </a:r>
          </a:p>
          <a:p>
            <a:r>
              <a:rPr lang="nl-NL" sz="2400" dirty="0">
                <a:solidFill>
                  <a:srgbClr val="000000"/>
                </a:solidFill>
                <a:hlinkClick r:id="rId5"/>
              </a:rPr>
              <a:t>https://oleb.net/2018/rest/</a:t>
            </a:r>
            <a:r>
              <a:rPr lang="nl-NL" sz="2400" dirty="0">
                <a:solidFill>
                  <a:srgbClr val="000000"/>
                </a:solidFill>
              </a:rPr>
              <a:t> </a:t>
            </a:r>
          </a:p>
          <a:p>
            <a:endParaRPr lang="nl-NL" sz="2400" dirty="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559D1-A935-403A-91A7-85CF8917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>
                <a:solidFill>
                  <a:srgbClr val="898989"/>
                </a:solidFill>
              </a:rPr>
              <a:t>In which we’ll read an actual PhD thesis!</a:t>
            </a:r>
            <a:endParaRPr lang="nl-NL" sz="1000">
              <a:solidFill>
                <a:srgbClr val="89898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7F54E-14CB-4161-BE2D-62E789E0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80</a:t>
            </a:fld>
            <a:endParaRPr lang="nl-NL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02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C6D7A-6644-44FC-B70D-D4F755DE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/>
              <a:t>REST</a:t>
            </a:r>
            <a:endParaRPr lang="nl-NL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E6ADA-AE52-44CC-9EBA-BF2D25D33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Describes </a:t>
            </a:r>
            <a:r>
              <a:rPr lang="en-US" sz="2000" u="sng" dirty="0"/>
              <a:t>how</a:t>
            </a:r>
            <a:r>
              <a:rPr lang="en-US" sz="2000" dirty="0"/>
              <a:t> a resource is sent (representational)</a:t>
            </a:r>
          </a:p>
          <a:p>
            <a:endParaRPr lang="en-US" sz="2000" dirty="0"/>
          </a:p>
          <a:p>
            <a:r>
              <a:rPr lang="en-US" sz="2000" dirty="0"/>
              <a:t>Describes that all information that the server needs should be sent on every request (state transfer)</a:t>
            </a:r>
            <a:endParaRPr lang="nl-N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C430B-E9D8-4C41-9222-6733A0E4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82962" y="6492240"/>
            <a:ext cx="22984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92F0C2-0C0D-4E6E-8511-8550F989EAA1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54F35-CCBD-467A-A3FA-BBFA1464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AF140-DCF1-4F44-8738-AE8DEF81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522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49178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7645A7C-9670-FBB0-59B6-A00ECE56C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7C9D7-5B8F-6F2E-41D6-235DC91E2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B57912B-4828-4059-95E1-C59B7C004F9C}" type="datetime1">
              <a:rPr lang="en-US" smtClean="0"/>
              <a:pPr>
                <a:spcAft>
                  <a:spcPts val="600"/>
                </a:spcAft>
              </a:pPr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0511-B533-ECA7-853B-FEB960A6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5278D-41B8-3449-13A5-23F0B800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 smtClean="0"/>
              <a:pPr>
                <a:spcAft>
                  <a:spcPts val="600"/>
                </a:spcAft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210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C6D7A-6644-44FC-B70D-D4F755DE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/>
              <a:t>REST</a:t>
            </a:r>
            <a:endParaRPr lang="nl-NL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E6ADA-AE52-44CC-9EBA-BF2D25D33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Describes </a:t>
            </a:r>
            <a:r>
              <a:rPr lang="en-US" sz="2000" u="sng" dirty="0"/>
              <a:t>how</a:t>
            </a:r>
            <a:r>
              <a:rPr lang="en-US" sz="2000" dirty="0"/>
              <a:t> a resource is sent (representational)</a:t>
            </a:r>
          </a:p>
          <a:p>
            <a:endParaRPr lang="en-US" sz="2000" dirty="0"/>
          </a:p>
          <a:p>
            <a:r>
              <a:rPr lang="en-US" sz="2000" dirty="0"/>
              <a:t>Describes that all information that the server needs should be sent on every request (state transfer)</a:t>
            </a:r>
            <a:endParaRPr lang="nl-N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C430B-E9D8-4C41-9222-6733A0E4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82962" y="6492240"/>
            <a:ext cx="22984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92F0C2-0C0D-4E6E-8511-8550F989EAA1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54F35-CCBD-467A-A3FA-BBFA1464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AF140-DCF1-4F44-8738-AE8DEF81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522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83</a:t>
            </a:fld>
            <a:endParaRPr lang="nl-NL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FA2823F-67A9-E893-F161-25687A3D95AA}"/>
              </a:ext>
            </a:extLst>
          </p:cNvPr>
          <p:cNvSpPr/>
          <p:nvPr/>
        </p:nvSpPr>
        <p:spPr>
          <a:xfrm>
            <a:off x="4316962" y="599702"/>
            <a:ext cx="6344292" cy="1988049"/>
          </a:xfrm>
          <a:prstGeom prst="cloudCallout">
            <a:avLst>
              <a:gd name="adj1" fmla="val -67635"/>
              <a:gd name="adj2" fmla="val 203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describes how the internet works.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 Case in point: Fielding mentions “API” for the grand total of 0 times in his thesis.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04884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D90D-BB5D-4144-9BEB-E96F4B40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Stateless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2FA9-964C-467D-9883-463AB0F7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What does “Stateless” mean?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Wood human figure">
            <a:extLst>
              <a:ext uri="{FF2B5EF4-FFF2-40B4-BE49-F238E27FC236}">
                <a16:creationId xmlns:a16="http://schemas.microsoft.com/office/drawing/2014/main" id="{3976BB46-F19C-9B85-FAA5-6511CCE7F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C1BAF-AFB4-4DC3-88A9-C142E9E9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7052" y="694944"/>
            <a:ext cx="271682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C3888B63-F1A7-4E4B-A1FA-CD81E4D05ABC}" type="datetime1">
              <a:rPr lang="en-US" sz="110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9/25/2025</a:t>
            </a:fld>
            <a:endParaRPr lang="en-US" sz="1100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1FFD7-D905-423C-B051-4B75A1F4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4BC643F-AE57-4844-8904-5691D9FA3263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84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173E6-6C87-4DB3-81C1-033572BB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In which we’ll read an actual PhD thesis!</a:t>
            </a:r>
          </a:p>
        </p:txBody>
      </p:sp>
    </p:spTree>
    <p:extLst>
      <p:ext uri="{BB962C8B-B14F-4D97-AF65-F5344CB8AC3E}">
        <p14:creationId xmlns:p14="http://schemas.microsoft.com/office/powerpoint/2010/main" val="3879487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274F6B-145B-48E8-9B86-FDE361A1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Stateless</a:t>
            </a:r>
            <a:endParaRPr lang="nl-NL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B8C0D-76E3-4B6A-936B-A67735B7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HTTP is built so that each pair of request/response is isolated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The server immediately forgets everything as soon a response is sent</a:t>
            </a:r>
            <a:endParaRPr lang="nl-NL" sz="1800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5FB31-DFEA-4872-93E3-18ABE9BF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5082C-F681-4D94-AFFF-730886F57D3B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5F878-092E-4982-BDCC-A0C2FFA9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4120-60C5-4B57-8B34-C0E9E53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58423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F3EE-D988-4116-802A-2A1B68FC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 dirty="0"/>
              <a:t>Easy for the server</a:t>
            </a:r>
            <a:endParaRPr lang="nl-NL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5C34F-D844-4268-93C6-D40F244E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27EDBD3-3262-47B5-951A-138002AD33A3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32B88-A06A-4352-9B92-170A78A1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9E0A-2F31-4F9C-A974-B9BD66B2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86</a:t>
            </a:fld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B6830CF-0E80-4D4D-B1DA-2B0F7A9E3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220679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7511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27B40-63A4-4E8C-BF9D-C5CCEF7C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Harder for the developer</a:t>
            </a:r>
            <a:endParaRPr lang="nl-NL" sz="54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2DBC9-756D-49B1-932C-29E4D84F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964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D4F843-7E9A-4D6F-814B-8F3F727BDDFD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41AF4-94C6-4CAE-8E13-991885C1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1149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C9C44-8891-4F45-BD37-14D9CA7C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042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87</a:t>
            </a:fld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7F0937F-C983-4AA7-A272-A39173FB9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695324"/>
              </p:ext>
            </p:extLst>
          </p:nvPr>
        </p:nvGraphicFramePr>
        <p:xfrm>
          <a:off x="391379" y="1976293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07784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1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A53F8-75CE-4127-9E5D-E3238063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REST</a:t>
            </a:r>
            <a:endParaRPr lang="nl-NL" sz="66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DB1F8-4ADC-4DD8-B759-51D981C7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374833" y="3246436"/>
            <a:ext cx="5607882" cy="365125"/>
          </a:xfrm>
        </p:spPr>
        <p:txBody>
          <a:bodyPr anchor="t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50">
                <a:solidFill>
                  <a:schemeClr val="tx1">
                    <a:lumMod val="85000"/>
                    <a:lumOff val="15000"/>
                  </a:schemeClr>
                </a:solidFill>
              </a:rPr>
              <a:t>In which we’ll read an actual PhD thesis!</a:t>
            </a:r>
            <a:endParaRPr lang="nl-NL" sz="11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14FB-03D9-4540-9E91-5FB83F857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It’s no secret you all know this already</a:t>
            </a:r>
          </a:p>
          <a:p>
            <a:endParaRPr lang="en-US" sz="2400" dirty="0"/>
          </a:p>
          <a:p>
            <a:r>
              <a:rPr lang="en-US" sz="2400" dirty="0"/>
              <a:t>Remember those </a:t>
            </a:r>
            <a:r>
              <a:rPr lang="en-US" sz="2400" i="1" dirty="0"/>
              <a:t>resource</a:t>
            </a:r>
            <a:r>
              <a:rPr lang="en-US" sz="2400" dirty="0"/>
              <a:t> </a:t>
            </a:r>
            <a:r>
              <a:rPr lang="en-US" sz="2400" i="1" dirty="0"/>
              <a:t>controllers</a:t>
            </a:r>
            <a:r>
              <a:rPr lang="en-US" sz="2400" dirty="0"/>
              <a:t> from Laravel?</a:t>
            </a:r>
            <a:endParaRPr lang="nl-NL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EEB4C-CB5D-40BD-85FF-BBFA36B9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6658" y="5769864"/>
            <a:ext cx="237714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8AC51B6-B9AC-4FEB-9F42-F497CB7F15BE}" type="datetime1">
              <a:rPr lang="nl-NL" sz="1150" smtClean="0">
                <a:solidFill>
                  <a:srgbClr val="FFFFFF"/>
                </a:solidFill>
              </a:rPr>
              <a:t>25-9-2025</a:t>
            </a:fld>
            <a:endParaRPr lang="nl-NL" sz="115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3DCB-C1CC-4A6F-9385-AC3C6AA0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4BC643F-AE57-4844-8904-5691D9FA3263}" type="slidenum">
              <a:rPr lang="nl-NL" sz="66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88</a:t>
            </a:fld>
            <a:endParaRPr lang="nl-NL" sz="6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498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24D5D1-4009-4499-9417-9B8EAA267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4883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E0A7-B7FF-43B8-8B7B-8E634861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9FC8BF6-6D60-4A38-A508-836EBF571244}" type="datetime1">
              <a:rPr lang="nl-NL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25-9-2025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06D66-290A-4D8D-9C29-565E55C45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DB58F-01F8-441D-87FD-9C2A40DE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32259E-79F3-443D-9DA0-06B3C2C339EE}"/>
              </a:ext>
            </a:extLst>
          </p:cNvPr>
          <p:cNvCxnSpPr/>
          <p:nvPr/>
        </p:nvCxnSpPr>
        <p:spPr>
          <a:xfrm>
            <a:off x="791110" y="2327097"/>
            <a:ext cx="964229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158ECF-4152-474A-92AB-E20F78244EDD}"/>
              </a:ext>
            </a:extLst>
          </p:cNvPr>
          <p:cNvCxnSpPr/>
          <p:nvPr/>
        </p:nvCxnSpPr>
        <p:spPr>
          <a:xfrm>
            <a:off x="707205" y="4544603"/>
            <a:ext cx="964229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22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eople at the meeting desk">
            <a:extLst>
              <a:ext uri="{FF2B5EF4-FFF2-40B4-BE49-F238E27FC236}">
                <a16:creationId xmlns:a16="http://schemas.microsoft.com/office/drawing/2014/main" id="{1C823167-5033-A7A5-53DB-D3812657A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3C624-A600-4EAF-EAA3-49216FE5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But honestly, how do we design software?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D132E-1331-298D-5F48-DA23BD59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57912B-4828-4059-95E1-C59B7C004F9C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9/25/2025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F3B96-A89F-7EB6-2542-EE6BDF94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DD6A5-D268-F3F3-C3B7-66CACEDF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4BC643F-AE57-4844-8904-5691D9FA326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365594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69104-A578-F28B-002B-39F8F0BC2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F13BD546-9A62-AFCB-C1A6-776BE0C5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EB8162FD-E6D8-661E-FE46-DDAF0CB28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ADC39D-E9C8-2115-05D7-26B1CA629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4883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B4901-FDE7-BD75-F98D-39B45BB5C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9FC8BF6-6D60-4A38-A508-836EBF571244}" type="datetime1">
              <a:rPr lang="nl-NL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25-9-2025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590BA-4AC5-0A28-4431-6A1103D58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In which we’ll read an actual PhD thesis!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845E2-6E90-CC6D-1128-53E48557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1827D2-025F-EBCF-AE3D-9A37C994F7A7}"/>
              </a:ext>
            </a:extLst>
          </p:cNvPr>
          <p:cNvCxnSpPr/>
          <p:nvPr/>
        </p:nvCxnSpPr>
        <p:spPr>
          <a:xfrm>
            <a:off x="791110" y="2327097"/>
            <a:ext cx="964229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EEBA7B-A234-879F-9508-6900F5E2276A}"/>
              </a:ext>
            </a:extLst>
          </p:cNvPr>
          <p:cNvCxnSpPr/>
          <p:nvPr/>
        </p:nvCxnSpPr>
        <p:spPr>
          <a:xfrm>
            <a:off x="707205" y="4544603"/>
            <a:ext cx="964229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red arrow pointing to a text&#10;&#10;AI-generated content may be incorrect.">
            <a:extLst>
              <a:ext uri="{FF2B5EF4-FFF2-40B4-BE49-F238E27FC236}">
                <a16:creationId xmlns:a16="http://schemas.microsoft.com/office/drawing/2014/main" id="{03A0F59B-6261-63CF-4D73-B5883CEA1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290763"/>
            <a:ext cx="105918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090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3FE0-50ED-465C-9F85-B8C100FF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314B8-0A25-4047-AB62-4E6386D96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>
                <a:hlinkClick r:id="rId2"/>
              </a:rPr>
              <a:t>https://launchschool.com/books/http</a:t>
            </a:r>
            <a:endParaRPr lang="nl-NL" dirty="0"/>
          </a:p>
          <a:p>
            <a:endParaRPr lang="nl-NL" dirty="0"/>
          </a:p>
          <a:p>
            <a:r>
              <a:rPr lang="nl-NL" dirty="0">
                <a:hlinkClick r:id="rId3"/>
              </a:rPr>
              <a:t>https://launchschool.com/books/working_with_apis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>
                <a:hlinkClick r:id="rId4"/>
              </a:rPr>
              <a:t>https://github.com/OAI/OpenAPI-Specification/</a:t>
            </a:r>
            <a:r>
              <a:rPr lang="nl-NL"/>
              <a:t> 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7D215-4101-4088-8B04-8C7CEEEA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A3804-6F9D-453B-9D2D-1FB941109399}" type="datetime1">
              <a:rPr lang="nl-NL" smtClean="0"/>
              <a:t>25-9-2025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46F6F-F172-44FF-ACFA-4C7330E0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 which we’ll read an actual PhD thesis!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49DBD-BC72-4D36-9B5E-23A6CDA3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6986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B2329F-E9E3-4CC6-85DE-6A8D5F4E727B}" vid="{AEFA10BD-C76F-4130-88F6-BC3BCFF61D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97063A79A486438110202FFBC18CE2" ma:contentTypeVersion="10" ma:contentTypeDescription="Create a new document." ma:contentTypeScope="" ma:versionID="a5d58f965a7d2893d9b1ec1d40b953b9">
  <xsd:schema xmlns:xsd="http://www.w3.org/2001/XMLSchema" xmlns:xs="http://www.w3.org/2001/XMLSchema" xmlns:p="http://schemas.microsoft.com/office/2006/metadata/properties" xmlns:ns3="1323dd3a-5947-40c9-9346-12e50b271b88" xmlns:ns4="ded068f3-e664-42f0-a75a-22f9c625eaf4" targetNamespace="http://schemas.microsoft.com/office/2006/metadata/properties" ma:root="true" ma:fieldsID="6f540fa2fb196195a402b1b10f3c99ac" ns3:_="" ns4:_="">
    <xsd:import namespace="1323dd3a-5947-40c9-9346-12e50b271b88"/>
    <xsd:import namespace="ded068f3-e664-42f0-a75a-22f9c625ea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3dd3a-5947-40c9-9346-12e50b271b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068f3-e664-42f0-a75a-22f9c625eaf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297E1A-505D-405C-8926-83411A1B2822}">
  <ds:schemaRefs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ded068f3-e664-42f0-a75a-22f9c625eaf4"/>
    <ds:schemaRef ds:uri="1323dd3a-5947-40c9-9346-12e50b271b8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DDF63C0-1DB2-40B8-9853-368D34C08F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D3ED44-3D6B-4065-AB2F-1802F79B20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23dd3a-5947-40c9-9346-12e50b271b88"/>
    <ds:schemaRef ds:uri="ded068f3-e664-42f0-a75a-22f9c625ea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2370</Words>
  <Application>Microsoft Office PowerPoint</Application>
  <PresentationFormat>Widescreen</PresentationFormat>
  <Paragraphs>544</Paragraphs>
  <Slides>91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https://xkcd.com/1425/ </vt:lpstr>
      <vt:lpstr>Architecture</vt:lpstr>
      <vt:lpstr>At the end of this lecture, you can</vt:lpstr>
      <vt:lpstr>Back to basics</vt:lpstr>
      <vt:lpstr>What is software?</vt:lpstr>
      <vt:lpstr>A bunch of 0s and 1s that get executed on some weird block of pure silicon with human-made impurities that are connected by copper</vt:lpstr>
      <vt:lpstr>How do we design software?</vt:lpstr>
      <vt:lpstr>PowerPoint Presentation</vt:lpstr>
      <vt:lpstr>But honestly, how do we design software?</vt:lpstr>
      <vt:lpstr>PowerPoint Presentation</vt:lpstr>
      <vt:lpstr>PowerPoint Presentation</vt:lpstr>
      <vt:lpstr>Golden Hammer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Vacancy: Software Architect</vt:lpstr>
      <vt:lpstr>Vacancy: Software Architect</vt:lpstr>
      <vt:lpstr>Translation levels</vt:lpstr>
      <vt:lpstr>Translation levels</vt:lpstr>
      <vt:lpstr>PowerPoint Presentation</vt:lpstr>
      <vt:lpstr>PowerPoint Presentation</vt:lpstr>
      <vt:lpstr>What is software architecture?</vt:lpstr>
      <vt:lpstr>PowerPoint Presentation</vt:lpstr>
      <vt:lpstr>IEEE definition</vt:lpstr>
      <vt:lpstr>Lecturer opinion</vt:lpstr>
      <vt:lpstr>Lecturer opinion</vt:lpstr>
      <vt:lpstr>Disclaimer</vt:lpstr>
      <vt:lpstr>PowerPoint Presentation</vt:lpstr>
      <vt:lpstr>4+1 view architecture by Philippe Kruchten (read it!)</vt:lpstr>
      <vt:lpstr>4+1 view architecture, modernized</vt:lpstr>
      <vt:lpstr>4+1 view architecture, modernized</vt:lpstr>
      <vt:lpstr>Architectural patterns</vt:lpstr>
      <vt:lpstr>Layer pattern</vt:lpstr>
      <vt:lpstr>PowerPoint Presentation</vt:lpstr>
      <vt:lpstr>PowerPoint Presentation</vt:lpstr>
      <vt:lpstr>“Three-tier”</vt:lpstr>
      <vt:lpstr>PowerPoint Presentation</vt:lpstr>
      <vt:lpstr>Benefits and issues</vt:lpstr>
      <vt:lpstr>Client-server pattern</vt:lpstr>
      <vt:lpstr>PowerPoint Presentation</vt:lpstr>
      <vt:lpstr>Master-slave pattern</vt:lpstr>
      <vt:lpstr>Master-slave pattern (suggested: Minion pattern)</vt:lpstr>
      <vt:lpstr>PowerPoint Presentation</vt:lpstr>
      <vt:lpstr>Benefits and issues</vt:lpstr>
      <vt:lpstr>Pipe-filter pattern</vt:lpstr>
      <vt:lpstr>PowerPoint Presentation</vt:lpstr>
      <vt:lpstr>Benefits and issues</vt:lpstr>
      <vt:lpstr>Broker pattern</vt:lpstr>
      <vt:lpstr>PowerPoint Presentation</vt:lpstr>
      <vt:lpstr>Benefits and issues</vt:lpstr>
      <vt:lpstr>Peer-to-peer pattern</vt:lpstr>
      <vt:lpstr>PowerPoint Presentation</vt:lpstr>
      <vt:lpstr>Benefits and issues</vt:lpstr>
      <vt:lpstr>Event-bus pattern</vt:lpstr>
      <vt:lpstr>Event-bus pattern</vt:lpstr>
      <vt:lpstr>PowerPoint Presentation</vt:lpstr>
      <vt:lpstr>Year 2</vt:lpstr>
      <vt:lpstr>PowerPoint Presentation</vt:lpstr>
      <vt:lpstr>PowerPoint Presentation</vt:lpstr>
      <vt:lpstr>PowerPoint Presentation</vt:lpstr>
      <vt:lpstr>Of course</vt:lpstr>
      <vt:lpstr>Assignment (10 min)</vt:lpstr>
      <vt:lpstr>From what I understood</vt:lpstr>
      <vt:lpstr>RESTful design</vt:lpstr>
      <vt:lpstr>The internet!</vt:lpstr>
      <vt:lpstr>In essence</vt:lpstr>
      <vt:lpstr>In essence</vt:lpstr>
      <vt:lpstr>HTTP</vt:lpstr>
      <vt:lpstr>HTTP request</vt:lpstr>
      <vt:lpstr>RESTful</vt:lpstr>
      <vt:lpstr>REST</vt:lpstr>
      <vt:lpstr>PowerPoint Presentation</vt:lpstr>
      <vt:lpstr>REST</vt:lpstr>
      <vt:lpstr>Stateless</vt:lpstr>
      <vt:lpstr>Stateless</vt:lpstr>
      <vt:lpstr>Easy for the server</vt:lpstr>
      <vt:lpstr>Harder for the developer</vt:lpstr>
      <vt:lpstr>REST</vt:lpstr>
      <vt:lpstr>PowerPoint Presentation</vt:lpstr>
      <vt:lpstr>PowerPoint Presentation</vt:lpstr>
      <vt:lpstr>Interested?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HTTP, REST en al dat gedoe</dc:title>
  <dc:creator>L.W. van der Linde</dc:creator>
  <cp:lastModifiedBy>Loek van der Linde</cp:lastModifiedBy>
  <cp:revision>72</cp:revision>
  <dcterms:created xsi:type="dcterms:W3CDTF">2020-09-14T09:58:07Z</dcterms:created>
  <dcterms:modified xsi:type="dcterms:W3CDTF">2025-09-25T07:55:21Z</dcterms:modified>
</cp:coreProperties>
</file>